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63" r:id="rId3"/>
    <p:sldId id="264" r:id="rId4"/>
    <p:sldId id="265" r:id="rId5"/>
    <p:sldId id="262" r:id="rId6"/>
    <p:sldId id="259" r:id="rId7"/>
  </p:sldIdLst>
  <p:sldSz cx="9144000" cy="5143500" type="screen16x9"/>
  <p:notesSz cx="6794500" cy="99314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154" d="100"/>
          <a:sy n="154" d="100"/>
        </p:scale>
        <p:origin x="348" y="126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8CDD21-DBDB-4E5A-8D7D-DD499B3EBBA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23A3DC-C39D-4256-9C63-2D231D254B4B}">
      <dgm:prSet phldrT="[Текст]" custT="1"/>
      <dgm:spPr>
        <a:solidFill>
          <a:schemeClr val="accent5"/>
        </a:solidFill>
      </dgm:spPr>
      <dgm:t>
        <a:bodyPr/>
        <a:lstStyle/>
        <a:p>
          <a:r>
            <a:rPr lang="ru-RU" sz="12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Общеобразовательные организации Ульяновской области</a:t>
          </a:r>
          <a:endParaRPr lang="ru-RU" sz="1200" dirty="0"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8496C580-BB42-477E-8715-64A65045CC2F}" type="parTrans" cxnId="{4312D847-42C6-453E-9A01-8188012FC83F}">
      <dgm:prSet/>
      <dgm:spPr/>
      <dgm:t>
        <a:bodyPr/>
        <a:lstStyle/>
        <a:p>
          <a:endParaRPr lang="ru-RU"/>
        </a:p>
      </dgm:t>
    </dgm:pt>
    <dgm:pt modelId="{BDFBEEB1-28E4-47CE-914C-275F4020EB95}" type="sibTrans" cxnId="{4312D847-42C6-453E-9A01-8188012FC83F}">
      <dgm:prSet/>
      <dgm:spPr/>
      <dgm:t>
        <a:bodyPr/>
        <a:lstStyle/>
        <a:p>
          <a:endParaRPr lang="ru-RU"/>
        </a:p>
      </dgm:t>
    </dgm:pt>
    <dgm:pt modelId="{D33C556E-E85F-4126-80C1-18A4E32EF4D9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ru-RU" sz="12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Профессиональные образовательные организации Ульяновской области</a:t>
          </a:r>
          <a:endParaRPr lang="ru-RU" sz="1200" dirty="0"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A7E59181-311E-4E50-A9A5-53D31E959977}" type="parTrans" cxnId="{F5FE37DC-CE90-443E-A25F-924F3F3A8AF9}">
      <dgm:prSet/>
      <dgm:spPr/>
      <dgm:t>
        <a:bodyPr/>
        <a:lstStyle/>
        <a:p>
          <a:endParaRPr lang="ru-RU"/>
        </a:p>
      </dgm:t>
    </dgm:pt>
    <dgm:pt modelId="{3305F34A-119B-4D5D-B298-8470E4E9F50F}" type="sibTrans" cxnId="{F5FE37DC-CE90-443E-A25F-924F3F3A8AF9}">
      <dgm:prSet/>
      <dgm:spPr/>
      <dgm:t>
        <a:bodyPr/>
        <a:lstStyle/>
        <a:p>
          <a:endParaRPr lang="ru-RU"/>
        </a:p>
      </dgm:t>
    </dgm:pt>
    <dgm:pt modelId="{874D7A31-20F1-450E-90A5-98AD6B9CD0B5}">
      <dgm:prSet phldrT="[Текст]" custT="1"/>
      <dgm:spPr>
        <a:solidFill>
          <a:schemeClr val="accent3"/>
        </a:solidFill>
      </dgm:spPr>
      <dgm:t>
        <a:bodyPr/>
        <a:lstStyle/>
        <a:p>
          <a:r>
            <a:rPr lang="ru-RU" sz="120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Образовательные организации дополнительного образования Ульяновской области (с 2023 года)</a:t>
          </a:r>
          <a:endParaRPr lang="ru-RU" sz="1200" dirty="0"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DEB74419-A3E6-4CD6-841C-0337C37FB9BF}" type="parTrans" cxnId="{DB006C2C-15EB-4631-9D05-96D2C9BAF256}">
      <dgm:prSet/>
      <dgm:spPr/>
      <dgm:t>
        <a:bodyPr/>
        <a:lstStyle/>
        <a:p>
          <a:endParaRPr lang="ru-RU"/>
        </a:p>
      </dgm:t>
    </dgm:pt>
    <dgm:pt modelId="{212DFA37-88C9-48BB-9443-3E299E6B79DC}" type="sibTrans" cxnId="{DB006C2C-15EB-4631-9D05-96D2C9BAF256}">
      <dgm:prSet/>
      <dgm:spPr/>
      <dgm:t>
        <a:bodyPr/>
        <a:lstStyle/>
        <a:p>
          <a:endParaRPr lang="ru-RU"/>
        </a:p>
      </dgm:t>
    </dgm:pt>
    <dgm:pt modelId="{D057D0FD-790E-479F-B3AE-AE533A342CB1}" type="pres">
      <dgm:prSet presAssocID="{BF8CDD21-DBDB-4E5A-8D7D-DD499B3EBBA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476AE0-20FE-4C17-BBBD-DB04E9D9280C}" type="pres">
      <dgm:prSet presAssocID="{9023A3DC-C39D-4256-9C63-2D231D254B4B}" presName="parentLin" presStyleCnt="0"/>
      <dgm:spPr/>
    </dgm:pt>
    <dgm:pt modelId="{250226AB-2AFD-4D2A-9E6D-43B1C9CF371A}" type="pres">
      <dgm:prSet presAssocID="{9023A3DC-C39D-4256-9C63-2D231D254B4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DBE2411-DBE3-4F07-A996-BC4055DBE3C9}" type="pres">
      <dgm:prSet presAssocID="{9023A3DC-C39D-4256-9C63-2D231D254B4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155484-ED5D-4CAA-9BA4-BCE116FA66A6}" type="pres">
      <dgm:prSet presAssocID="{9023A3DC-C39D-4256-9C63-2D231D254B4B}" presName="negativeSpace" presStyleCnt="0"/>
      <dgm:spPr/>
    </dgm:pt>
    <dgm:pt modelId="{C4A2A96E-9B47-402F-9527-776DA01BD924}" type="pres">
      <dgm:prSet presAssocID="{9023A3DC-C39D-4256-9C63-2D231D254B4B}" presName="childText" presStyleLbl="conFgAcc1" presStyleIdx="0" presStyleCnt="3">
        <dgm:presLayoutVars>
          <dgm:bulletEnabled val="1"/>
        </dgm:presLayoutVars>
      </dgm:prSet>
      <dgm:spPr/>
    </dgm:pt>
    <dgm:pt modelId="{E6A0DFDA-D9DE-4522-9EAD-98910615CF44}" type="pres">
      <dgm:prSet presAssocID="{BDFBEEB1-28E4-47CE-914C-275F4020EB95}" presName="spaceBetweenRectangles" presStyleCnt="0"/>
      <dgm:spPr/>
    </dgm:pt>
    <dgm:pt modelId="{A36BE6B6-534E-4829-87D4-6F679D64DBDF}" type="pres">
      <dgm:prSet presAssocID="{D33C556E-E85F-4126-80C1-18A4E32EF4D9}" presName="parentLin" presStyleCnt="0"/>
      <dgm:spPr/>
    </dgm:pt>
    <dgm:pt modelId="{283D76E6-0B0F-476A-9030-5B349F7ECA05}" type="pres">
      <dgm:prSet presAssocID="{D33C556E-E85F-4126-80C1-18A4E32EF4D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C4006C6-FBA7-44AF-BCDE-67CC1E13A7EC}" type="pres">
      <dgm:prSet presAssocID="{D33C556E-E85F-4126-80C1-18A4E32EF4D9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21B790-BF76-4EAD-A940-4D23F5A26ECD}" type="pres">
      <dgm:prSet presAssocID="{D33C556E-E85F-4126-80C1-18A4E32EF4D9}" presName="negativeSpace" presStyleCnt="0"/>
      <dgm:spPr/>
    </dgm:pt>
    <dgm:pt modelId="{9A343778-988C-40E4-BBF5-32E847FC9935}" type="pres">
      <dgm:prSet presAssocID="{D33C556E-E85F-4126-80C1-18A4E32EF4D9}" presName="childText" presStyleLbl="conFgAcc1" presStyleIdx="1" presStyleCnt="3">
        <dgm:presLayoutVars>
          <dgm:bulletEnabled val="1"/>
        </dgm:presLayoutVars>
      </dgm:prSet>
      <dgm:spPr/>
    </dgm:pt>
    <dgm:pt modelId="{F7672E3F-2645-4BBF-B7C1-5A96B0F4ED5B}" type="pres">
      <dgm:prSet presAssocID="{3305F34A-119B-4D5D-B298-8470E4E9F50F}" presName="spaceBetweenRectangles" presStyleCnt="0"/>
      <dgm:spPr/>
    </dgm:pt>
    <dgm:pt modelId="{C87106DD-10B6-4B5B-8A35-3136CAAB2C00}" type="pres">
      <dgm:prSet presAssocID="{874D7A31-20F1-450E-90A5-98AD6B9CD0B5}" presName="parentLin" presStyleCnt="0"/>
      <dgm:spPr/>
    </dgm:pt>
    <dgm:pt modelId="{5A36197F-7CE7-4C3B-B4E1-A239D639C6A5}" type="pres">
      <dgm:prSet presAssocID="{874D7A31-20F1-450E-90A5-98AD6B9CD0B5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2867836-B19E-43ED-B1DF-84CD4535BC3C}" type="pres">
      <dgm:prSet presAssocID="{874D7A31-20F1-450E-90A5-98AD6B9CD0B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5FEF30-0845-4BCD-BE46-6B14CD5B2DF3}" type="pres">
      <dgm:prSet presAssocID="{874D7A31-20F1-450E-90A5-98AD6B9CD0B5}" presName="negativeSpace" presStyleCnt="0"/>
      <dgm:spPr/>
    </dgm:pt>
    <dgm:pt modelId="{855B0081-929B-4B20-BCC6-B784CA725AB8}" type="pres">
      <dgm:prSet presAssocID="{874D7A31-20F1-450E-90A5-98AD6B9CD0B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F13AD239-078C-4C6B-ABD6-794DEB166414}" type="presOf" srcId="{9023A3DC-C39D-4256-9C63-2D231D254B4B}" destId="{BDBE2411-DBE3-4F07-A996-BC4055DBE3C9}" srcOrd="1" destOrd="0" presId="urn:microsoft.com/office/officeart/2005/8/layout/list1"/>
    <dgm:cxn modelId="{EBB23EB7-5D95-4D26-B74E-E1DFE36BA8A1}" type="presOf" srcId="{9023A3DC-C39D-4256-9C63-2D231D254B4B}" destId="{250226AB-2AFD-4D2A-9E6D-43B1C9CF371A}" srcOrd="0" destOrd="0" presId="urn:microsoft.com/office/officeart/2005/8/layout/list1"/>
    <dgm:cxn modelId="{E27DBB91-0910-432F-9A62-6C61B36BEC1D}" type="presOf" srcId="{874D7A31-20F1-450E-90A5-98AD6B9CD0B5}" destId="{5A36197F-7CE7-4C3B-B4E1-A239D639C6A5}" srcOrd="0" destOrd="0" presId="urn:microsoft.com/office/officeart/2005/8/layout/list1"/>
    <dgm:cxn modelId="{DB006C2C-15EB-4631-9D05-96D2C9BAF256}" srcId="{BF8CDD21-DBDB-4E5A-8D7D-DD499B3EBBA7}" destId="{874D7A31-20F1-450E-90A5-98AD6B9CD0B5}" srcOrd="2" destOrd="0" parTransId="{DEB74419-A3E6-4CD6-841C-0337C37FB9BF}" sibTransId="{212DFA37-88C9-48BB-9443-3E299E6B79DC}"/>
    <dgm:cxn modelId="{193E4B49-FA4B-4BAC-8E44-264F378DE120}" type="presOf" srcId="{874D7A31-20F1-450E-90A5-98AD6B9CD0B5}" destId="{62867836-B19E-43ED-B1DF-84CD4535BC3C}" srcOrd="1" destOrd="0" presId="urn:microsoft.com/office/officeart/2005/8/layout/list1"/>
    <dgm:cxn modelId="{566E7F59-7A3D-45B7-9DE6-C8E6C62120EE}" type="presOf" srcId="{D33C556E-E85F-4126-80C1-18A4E32EF4D9}" destId="{283D76E6-0B0F-476A-9030-5B349F7ECA05}" srcOrd="0" destOrd="0" presId="urn:microsoft.com/office/officeart/2005/8/layout/list1"/>
    <dgm:cxn modelId="{C9009728-9A6E-4CE9-BABE-8D4016A63F6C}" type="presOf" srcId="{BF8CDD21-DBDB-4E5A-8D7D-DD499B3EBBA7}" destId="{D057D0FD-790E-479F-B3AE-AE533A342CB1}" srcOrd="0" destOrd="0" presId="urn:microsoft.com/office/officeart/2005/8/layout/list1"/>
    <dgm:cxn modelId="{F5FE37DC-CE90-443E-A25F-924F3F3A8AF9}" srcId="{BF8CDD21-DBDB-4E5A-8D7D-DD499B3EBBA7}" destId="{D33C556E-E85F-4126-80C1-18A4E32EF4D9}" srcOrd="1" destOrd="0" parTransId="{A7E59181-311E-4E50-A9A5-53D31E959977}" sibTransId="{3305F34A-119B-4D5D-B298-8470E4E9F50F}"/>
    <dgm:cxn modelId="{C701EEA3-2A69-49F2-8BB4-B85C2781B850}" type="presOf" srcId="{D33C556E-E85F-4126-80C1-18A4E32EF4D9}" destId="{3C4006C6-FBA7-44AF-BCDE-67CC1E13A7EC}" srcOrd="1" destOrd="0" presId="urn:microsoft.com/office/officeart/2005/8/layout/list1"/>
    <dgm:cxn modelId="{4312D847-42C6-453E-9A01-8188012FC83F}" srcId="{BF8CDD21-DBDB-4E5A-8D7D-DD499B3EBBA7}" destId="{9023A3DC-C39D-4256-9C63-2D231D254B4B}" srcOrd="0" destOrd="0" parTransId="{8496C580-BB42-477E-8715-64A65045CC2F}" sibTransId="{BDFBEEB1-28E4-47CE-914C-275F4020EB95}"/>
    <dgm:cxn modelId="{53714254-8D96-4125-BBCF-CE367CDFACCF}" type="presParOf" srcId="{D057D0FD-790E-479F-B3AE-AE533A342CB1}" destId="{5B476AE0-20FE-4C17-BBBD-DB04E9D9280C}" srcOrd="0" destOrd="0" presId="urn:microsoft.com/office/officeart/2005/8/layout/list1"/>
    <dgm:cxn modelId="{70836C0D-D7D4-4597-957B-B68800C7DB23}" type="presParOf" srcId="{5B476AE0-20FE-4C17-BBBD-DB04E9D9280C}" destId="{250226AB-2AFD-4D2A-9E6D-43B1C9CF371A}" srcOrd="0" destOrd="0" presId="urn:microsoft.com/office/officeart/2005/8/layout/list1"/>
    <dgm:cxn modelId="{E1A0BDC4-A744-4336-B9ED-1178CFB92BAC}" type="presParOf" srcId="{5B476AE0-20FE-4C17-BBBD-DB04E9D9280C}" destId="{BDBE2411-DBE3-4F07-A996-BC4055DBE3C9}" srcOrd="1" destOrd="0" presId="urn:microsoft.com/office/officeart/2005/8/layout/list1"/>
    <dgm:cxn modelId="{304994A4-F2E7-4056-8700-DA6A1E6BC04F}" type="presParOf" srcId="{D057D0FD-790E-479F-B3AE-AE533A342CB1}" destId="{CE155484-ED5D-4CAA-9BA4-BCE116FA66A6}" srcOrd="1" destOrd="0" presId="urn:microsoft.com/office/officeart/2005/8/layout/list1"/>
    <dgm:cxn modelId="{2C697263-B8A1-44F6-A355-9950CA33CAD9}" type="presParOf" srcId="{D057D0FD-790E-479F-B3AE-AE533A342CB1}" destId="{C4A2A96E-9B47-402F-9527-776DA01BD924}" srcOrd="2" destOrd="0" presId="urn:microsoft.com/office/officeart/2005/8/layout/list1"/>
    <dgm:cxn modelId="{3CD64417-4775-4098-A180-B5DE58C98B95}" type="presParOf" srcId="{D057D0FD-790E-479F-B3AE-AE533A342CB1}" destId="{E6A0DFDA-D9DE-4522-9EAD-98910615CF44}" srcOrd="3" destOrd="0" presId="urn:microsoft.com/office/officeart/2005/8/layout/list1"/>
    <dgm:cxn modelId="{72D0536E-E1C2-4F07-846A-964BA71AFD60}" type="presParOf" srcId="{D057D0FD-790E-479F-B3AE-AE533A342CB1}" destId="{A36BE6B6-534E-4829-87D4-6F679D64DBDF}" srcOrd="4" destOrd="0" presId="urn:microsoft.com/office/officeart/2005/8/layout/list1"/>
    <dgm:cxn modelId="{27B51E0E-E28F-4F4C-999C-83A5ADDAABED}" type="presParOf" srcId="{A36BE6B6-534E-4829-87D4-6F679D64DBDF}" destId="{283D76E6-0B0F-476A-9030-5B349F7ECA05}" srcOrd="0" destOrd="0" presId="urn:microsoft.com/office/officeart/2005/8/layout/list1"/>
    <dgm:cxn modelId="{843B11CC-7578-4E04-9895-36C82AE9142D}" type="presParOf" srcId="{A36BE6B6-534E-4829-87D4-6F679D64DBDF}" destId="{3C4006C6-FBA7-44AF-BCDE-67CC1E13A7EC}" srcOrd="1" destOrd="0" presId="urn:microsoft.com/office/officeart/2005/8/layout/list1"/>
    <dgm:cxn modelId="{A0009F56-8E5F-452C-A8A4-5F74CEC58565}" type="presParOf" srcId="{D057D0FD-790E-479F-B3AE-AE533A342CB1}" destId="{BC21B790-BF76-4EAD-A940-4D23F5A26ECD}" srcOrd="5" destOrd="0" presId="urn:microsoft.com/office/officeart/2005/8/layout/list1"/>
    <dgm:cxn modelId="{3107C504-1CD4-4B25-8913-D6D6C94E9D44}" type="presParOf" srcId="{D057D0FD-790E-479F-B3AE-AE533A342CB1}" destId="{9A343778-988C-40E4-BBF5-32E847FC9935}" srcOrd="6" destOrd="0" presId="urn:microsoft.com/office/officeart/2005/8/layout/list1"/>
    <dgm:cxn modelId="{66C0C4FF-FA77-4CCE-A470-B53621AF5000}" type="presParOf" srcId="{D057D0FD-790E-479F-B3AE-AE533A342CB1}" destId="{F7672E3F-2645-4BBF-B7C1-5A96B0F4ED5B}" srcOrd="7" destOrd="0" presId="urn:microsoft.com/office/officeart/2005/8/layout/list1"/>
    <dgm:cxn modelId="{AB787A72-7476-4B9C-99F0-DD2D7C5E12A3}" type="presParOf" srcId="{D057D0FD-790E-479F-B3AE-AE533A342CB1}" destId="{C87106DD-10B6-4B5B-8A35-3136CAAB2C00}" srcOrd="8" destOrd="0" presId="urn:microsoft.com/office/officeart/2005/8/layout/list1"/>
    <dgm:cxn modelId="{C468BF20-96E4-4363-962D-A0B18972808E}" type="presParOf" srcId="{C87106DD-10B6-4B5B-8A35-3136CAAB2C00}" destId="{5A36197F-7CE7-4C3B-B4E1-A239D639C6A5}" srcOrd="0" destOrd="0" presId="urn:microsoft.com/office/officeart/2005/8/layout/list1"/>
    <dgm:cxn modelId="{1DE00854-2637-4906-80FF-AA782EAEEA2E}" type="presParOf" srcId="{C87106DD-10B6-4B5B-8A35-3136CAAB2C00}" destId="{62867836-B19E-43ED-B1DF-84CD4535BC3C}" srcOrd="1" destOrd="0" presId="urn:microsoft.com/office/officeart/2005/8/layout/list1"/>
    <dgm:cxn modelId="{84B424FC-6318-40EF-BF16-2F5233329AA6}" type="presParOf" srcId="{D057D0FD-790E-479F-B3AE-AE533A342CB1}" destId="{225FEF30-0845-4BCD-BE46-6B14CD5B2DF3}" srcOrd="9" destOrd="0" presId="urn:microsoft.com/office/officeart/2005/8/layout/list1"/>
    <dgm:cxn modelId="{206EF5A9-5770-4FC0-95AE-35AB235595F7}" type="presParOf" srcId="{D057D0FD-790E-479F-B3AE-AE533A342CB1}" destId="{855B0081-929B-4B20-BCC6-B784CA725AB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1F25E2-5BC4-4240-9498-9FA8E30BCDC3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B1327C-8447-4D62-8FDB-5AB3F7D57B40}">
      <dgm:prSet phldrT="[Текст]" custT="1"/>
      <dgm:spPr/>
      <dgm:t>
        <a:bodyPr/>
        <a:lstStyle/>
        <a:p>
          <a:pPr algn="just"/>
          <a:r>
            <a:rPr lang="ru-RU" sz="900" spc="0" baseline="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сертификаты об участии в онлайн-уроках финансовой грамотности, проводимых Центральным Банком РФ;</a:t>
          </a:r>
          <a:endParaRPr lang="ru-RU" sz="900" spc="0" baseline="0" dirty="0"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E46AF158-F4C8-480F-AA41-DDB04B074263}" type="parTrans" cxnId="{95B91EB4-D2E3-4074-A7EE-184E47BC4E78}">
      <dgm:prSet/>
      <dgm:spPr/>
      <dgm:t>
        <a:bodyPr/>
        <a:lstStyle/>
        <a:p>
          <a:pPr algn="just"/>
          <a:endParaRPr lang="ru-RU" sz="900" spc="0" baseline="0"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D00FED69-806E-4845-AC3B-50C6D980B71A}" type="sibTrans" cxnId="{95B91EB4-D2E3-4074-A7EE-184E47BC4E78}">
      <dgm:prSet/>
      <dgm:spPr/>
      <dgm:t>
        <a:bodyPr/>
        <a:lstStyle/>
        <a:p>
          <a:pPr algn="just"/>
          <a:endParaRPr lang="ru-RU" sz="900" spc="0" baseline="0"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952FFF1C-1FA1-4CD0-AEC7-9B3475301D44}">
      <dgm:prSet custT="1"/>
      <dgm:spPr/>
      <dgm:t>
        <a:bodyPr/>
        <a:lstStyle/>
        <a:p>
          <a:pPr algn="just"/>
          <a:r>
            <a:rPr lang="ru-RU" sz="900" spc="0" baseline="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сертификаты об участии в проекте Центрального Банка РФ «ДОЛ-ИГРА»;</a:t>
          </a:r>
          <a:endParaRPr lang="ru-RU" sz="900" spc="0" baseline="0" dirty="0"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155CC355-961E-41FF-ACF9-D4C147E08DD8}" type="parTrans" cxnId="{D1CA2B79-4656-4F03-B66B-8B0F33714DFD}">
      <dgm:prSet/>
      <dgm:spPr/>
      <dgm:t>
        <a:bodyPr/>
        <a:lstStyle/>
        <a:p>
          <a:pPr algn="just"/>
          <a:endParaRPr lang="ru-RU" sz="900" spc="0" baseline="0"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5011B25B-3B83-4C98-9B0C-2D470F408539}" type="sibTrans" cxnId="{D1CA2B79-4656-4F03-B66B-8B0F33714DFD}">
      <dgm:prSet/>
      <dgm:spPr/>
      <dgm:t>
        <a:bodyPr/>
        <a:lstStyle/>
        <a:p>
          <a:pPr algn="just"/>
          <a:endParaRPr lang="ru-RU" sz="900" spc="0" baseline="0"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BEDD7F5E-3DEF-4050-8E1F-CB43D9F89D7E}">
      <dgm:prSet custT="1"/>
      <dgm:spPr/>
      <dgm:t>
        <a:bodyPr/>
        <a:lstStyle/>
        <a:p>
          <a:pPr algn="just"/>
          <a:r>
            <a:rPr lang="ru-RU" sz="900" spc="0" baseline="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видеоролики в рамках конкурса социальной рекламы, проводимого образовательными организациями;</a:t>
          </a:r>
          <a:endParaRPr lang="ru-RU" sz="900" spc="0" baseline="0" dirty="0"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A783F3D0-CD01-41B5-82EC-203B24EE19F2}" type="parTrans" cxnId="{35363194-1C3C-4C02-953D-53F7DEBE8657}">
      <dgm:prSet/>
      <dgm:spPr/>
      <dgm:t>
        <a:bodyPr/>
        <a:lstStyle/>
        <a:p>
          <a:pPr algn="just"/>
          <a:endParaRPr lang="ru-RU" sz="900" spc="0" baseline="0"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A81EFFF3-769C-42D1-88BA-9CE8CD4134FE}" type="sibTrans" cxnId="{35363194-1C3C-4C02-953D-53F7DEBE8657}">
      <dgm:prSet/>
      <dgm:spPr/>
      <dgm:t>
        <a:bodyPr/>
        <a:lstStyle/>
        <a:p>
          <a:pPr algn="just"/>
          <a:endParaRPr lang="ru-RU" sz="900" spc="0" baseline="0"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E29E56AF-9C62-4129-9412-BBF5479FB0A5}">
      <dgm:prSet custT="1"/>
      <dgm:spPr/>
      <dgm:t>
        <a:bodyPr/>
        <a:lstStyle/>
        <a:p>
          <a:pPr algn="just"/>
          <a:r>
            <a:rPr lang="ru-RU" sz="900" spc="0" baseline="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ссылки на размещение информации о ходе проведения мероприятий по финансовой грамотности на официальном сайте образовательной организации;</a:t>
          </a:r>
          <a:endParaRPr lang="ru-RU" sz="900" spc="0" baseline="0" dirty="0"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C1865E0B-6463-43BA-A55C-416C97EAD368}" type="parTrans" cxnId="{377D1436-7335-4F5C-B71A-90D320DC2180}">
      <dgm:prSet/>
      <dgm:spPr/>
      <dgm:t>
        <a:bodyPr/>
        <a:lstStyle/>
        <a:p>
          <a:pPr algn="just"/>
          <a:endParaRPr lang="ru-RU" sz="900" spc="0" baseline="0"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E1963B94-46F4-4352-9798-3E8E978744F3}" type="sibTrans" cxnId="{377D1436-7335-4F5C-B71A-90D320DC2180}">
      <dgm:prSet/>
      <dgm:spPr/>
      <dgm:t>
        <a:bodyPr/>
        <a:lstStyle/>
        <a:p>
          <a:pPr algn="just"/>
          <a:endParaRPr lang="ru-RU" sz="900" spc="0" baseline="0"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7DE01F8B-65CC-469F-867C-4D7FE33DD015}">
      <dgm:prSet custT="1"/>
      <dgm:spPr/>
      <dgm:t>
        <a:bodyPr/>
        <a:lstStyle/>
        <a:p>
          <a:pPr algn="just"/>
          <a:r>
            <a:rPr lang="ru-RU" sz="900" spc="0" baseline="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фотографии и ссылки на участие в мероприятиях региональной акции «Формирование финансовой культуры населения Ульяновской области»;</a:t>
          </a:r>
          <a:endParaRPr lang="ru-RU" sz="900" spc="0" baseline="0" dirty="0"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F233F6D3-F8DB-420A-9076-CFAD5F7A6C2B}" type="parTrans" cxnId="{563A8EB5-824A-4B1D-AC5B-C66E8CD3B3D8}">
      <dgm:prSet/>
      <dgm:spPr/>
      <dgm:t>
        <a:bodyPr/>
        <a:lstStyle/>
        <a:p>
          <a:pPr algn="just"/>
          <a:endParaRPr lang="ru-RU" sz="900" spc="0" baseline="0"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47154DD7-CA49-4526-B6CD-2A224311455E}" type="sibTrans" cxnId="{563A8EB5-824A-4B1D-AC5B-C66E8CD3B3D8}">
      <dgm:prSet/>
      <dgm:spPr/>
      <dgm:t>
        <a:bodyPr/>
        <a:lstStyle/>
        <a:p>
          <a:pPr algn="just"/>
          <a:endParaRPr lang="ru-RU" sz="900" spc="0" baseline="0"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81BE548A-D593-495C-B69E-B83C05B17B2D}">
      <dgm:prSet custT="1"/>
      <dgm:spPr/>
      <dgm:t>
        <a:bodyPr/>
        <a:lstStyle/>
        <a:p>
          <a:pPr algn="just"/>
          <a:r>
            <a:rPr lang="ru-RU" sz="900" spc="0" baseline="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сертификаты об участии в мероприятиях и конкурсах, представленных на сайте </a:t>
          </a:r>
          <a:r>
            <a:rPr lang="ru-RU" sz="900" spc="0" baseline="0" dirty="0" err="1" smtClean="0">
              <a:latin typeface="PT Astra Serif" panose="020A0603040505020204" pitchFamily="18" charset="-52"/>
              <a:ea typeface="PT Astra Serif" panose="020A0603040505020204" pitchFamily="18" charset="-52"/>
            </a:rPr>
            <a:t>моифинансы.рф</a:t>
          </a:r>
          <a:r>
            <a:rPr lang="ru-RU" sz="900" spc="0" baseline="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;</a:t>
          </a:r>
          <a:endParaRPr lang="ru-RU" sz="900" spc="0" baseline="0" dirty="0"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F31ED439-0F07-4BD1-969F-83A04AA4EEAA}" type="parTrans" cxnId="{2BC4CD58-0554-47B3-AE36-9A59402C9671}">
      <dgm:prSet/>
      <dgm:spPr/>
      <dgm:t>
        <a:bodyPr/>
        <a:lstStyle/>
        <a:p>
          <a:pPr algn="just"/>
          <a:endParaRPr lang="ru-RU" sz="900" spc="0" baseline="0"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2A7F7A60-3D5D-44E5-B80A-84CB726FEEBF}" type="sibTrans" cxnId="{2BC4CD58-0554-47B3-AE36-9A59402C9671}">
      <dgm:prSet/>
      <dgm:spPr/>
      <dgm:t>
        <a:bodyPr/>
        <a:lstStyle/>
        <a:p>
          <a:pPr algn="just"/>
          <a:endParaRPr lang="ru-RU" sz="900" spc="0" baseline="0"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F5BAE68B-D1D4-4084-A96F-8C341649CAC6}">
      <dgm:prSet custT="1"/>
      <dgm:spPr/>
      <dgm:t>
        <a:bodyPr/>
        <a:lstStyle/>
        <a:p>
          <a:pPr algn="just"/>
          <a:r>
            <a:rPr lang="ru-RU" sz="900" spc="0" baseline="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дипломы учащихся об участии во всероссийских олимпиадах по финансовой грамотности с индивидуальным зачетом, включенных в Перечень олимпиад школьников и их уровней;</a:t>
          </a:r>
          <a:endParaRPr lang="ru-RU" sz="900" spc="0" baseline="0" dirty="0"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26479290-DD9C-4D61-BE38-BE68820476D9}" type="parTrans" cxnId="{8E47396D-A53E-4D71-AC25-F41A97B4CCE3}">
      <dgm:prSet/>
      <dgm:spPr/>
      <dgm:t>
        <a:bodyPr/>
        <a:lstStyle/>
        <a:p>
          <a:pPr algn="just"/>
          <a:endParaRPr lang="ru-RU" sz="900" spc="0" baseline="0"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DE1981EC-DDDC-40C5-A126-E6D1EABBE0C0}" type="sibTrans" cxnId="{8E47396D-A53E-4D71-AC25-F41A97B4CCE3}">
      <dgm:prSet/>
      <dgm:spPr/>
      <dgm:t>
        <a:bodyPr/>
        <a:lstStyle/>
        <a:p>
          <a:pPr algn="just"/>
          <a:endParaRPr lang="ru-RU" sz="900" spc="0" baseline="0"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34A49094-5E6A-4583-AB64-F220100D807E}">
      <dgm:prSet custT="1"/>
      <dgm:spPr/>
      <dgm:t>
        <a:bodyPr/>
        <a:lstStyle/>
        <a:p>
          <a:pPr algn="just"/>
          <a:r>
            <a:rPr lang="ru-RU" sz="900" spc="0" baseline="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грамоты за участие во всероссийских командных чемпионатах по финансовой грамотности;</a:t>
          </a:r>
          <a:endParaRPr lang="ru-RU" sz="900" spc="0" baseline="0" dirty="0"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F3D02774-E1AB-4E43-A6B5-B4C60E851FD1}" type="parTrans" cxnId="{B5ABCD80-7EDC-4CC2-88B1-18BDD7192FB3}">
      <dgm:prSet/>
      <dgm:spPr/>
      <dgm:t>
        <a:bodyPr/>
        <a:lstStyle/>
        <a:p>
          <a:pPr algn="just"/>
          <a:endParaRPr lang="ru-RU" sz="900" spc="0" baseline="0"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3461C7CE-AA6D-4B4A-83BB-9BC90784907D}" type="sibTrans" cxnId="{B5ABCD80-7EDC-4CC2-88B1-18BDD7192FB3}">
      <dgm:prSet/>
      <dgm:spPr/>
      <dgm:t>
        <a:bodyPr/>
        <a:lstStyle/>
        <a:p>
          <a:pPr algn="just"/>
          <a:endParaRPr lang="ru-RU" sz="900" spc="0" baseline="0"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F377FF5F-B38D-4697-BFBA-2F0FB5934C72}">
      <dgm:prSet custT="1"/>
      <dgm:spPr/>
      <dgm:t>
        <a:bodyPr/>
        <a:lstStyle/>
        <a:p>
          <a:pPr algn="just"/>
          <a:r>
            <a:rPr lang="ru-RU" sz="900" spc="0" baseline="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копии сертификатов, подтверждающих участие педагогов во всероссийских обучающих мероприятиях по финансовой грамотности;</a:t>
          </a:r>
          <a:endParaRPr lang="ru-RU" sz="900" spc="0" baseline="0" dirty="0"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E8313462-5601-43FD-A606-02F7884A01E8}" type="parTrans" cxnId="{F29475D7-F313-441A-B4A3-4B31F288FC79}">
      <dgm:prSet/>
      <dgm:spPr/>
      <dgm:t>
        <a:bodyPr/>
        <a:lstStyle/>
        <a:p>
          <a:pPr algn="just"/>
          <a:endParaRPr lang="ru-RU" sz="900" spc="0" baseline="0"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94FECE7D-FF15-4CB6-BC0C-9641722C56E8}" type="sibTrans" cxnId="{F29475D7-F313-441A-B4A3-4B31F288FC79}">
      <dgm:prSet/>
      <dgm:spPr/>
      <dgm:t>
        <a:bodyPr/>
        <a:lstStyle/>
        <a:p>
          <a:pPr algn="just"/>
          <a:endParaRPr lang="ru-RU" sz="900" spc="0" baseline="0"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CCC95FDF-9A3D-40D0-960B-3E832158FBC0}">
      <dgm:prSet custT="1"/>
      <dgm:spPr/>
      <dgm:t>
        <a:bodyPr/>
        <a:lstStyle/>
        <a:p>
          <a:pPr algn="just"/>
          <a:r>
            <a:rPr lang="ru-RU" sz="900" spc="0" baseline="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сертификаты, подтверждающие участие педагогов во всероссийских конкурсных мероприятиях, в том числе региональных этапов данных мероприятий, в качестве эксперта;</a:t>
          </a:r>
          <a:endParaRPr lang="ru-RU" sz="900" spc="0" baseline="0" dirty="0"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4B9AA24A-D25E-44DA-BA3F-4A315C55DED6}" type="parTrans" cxnId="{04B18A76-660B-4AD4-9F2F-86DDFFDB9D58}">
      <dgm:prSet/>
      <dgm:spPr/>
      <dgm:t>
        <a:bodyPr/>
        <a:lstStyle/>
        <a:p>
          <a:pPr algn="just"/>
          <a:endParaRPr lang="ru-RU" sz="900" spc="0" baseline="0"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694592DF-02FF-4E68-B1DB-B8FCF9011AA6}" type="sibTrans" cxnId="{04B18A76-660B-4AD4-9F2F-86DDFFDB9D58}">
      <dgm:prSet/>
      <dgm:spPr/>
      <dgm:t>
        <a:bodyPr/>
        <a:lstStyle/>
        <a:p>
          <a:pPr algn="just"/>
          <a:endParaRPr lang="ru-RU" sz="900" spc="0" baseline="0"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8A661D81-522E-4ECA-83D7-D1D5CCBCD40B}">
      <dgm:prSet custT="1"/>
      <dgm:spPr/>
      <dgm:t>
        <a:bodyPr/>
        <a:lstStyle/>
        <a:p>
          <a:pPr algn="just"/>
          <a:r>
            <a:rPr lang="ru-RU" sz="900" spc="0" baseline="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документы, подтверждающие наличие курса финансовой грамотности в образовательной организации;</a:t>
          </a:r>
          <a:endParaRPr lang="ru-RU" sz="900" spc="0" baseline="0" dirty="0"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B739918F-D85E-407F-938B-E2613F1B42EA}" type="parTrans" cxnId="{0180463B-AB32-46A4-B55D-9F36F2E2EC3F}">
      <dgm:prSet/>
      <dgm:spPr/>
      <dgm:t>
        <a:bodyPr/>
        <a:lstStyle/>
        <a:p>
          <a:pPr algn="just"/>
          <a:endParaRPr lang="ru-RU" sz="900" spc="0" baseline="0"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98254300-5A29-4FDA-AA14-8EF0740B06BD}" type="sibTrans" cxnId="{0180463B-AB32-46A4-B55D-9F36F2E2EC3F}">
      <dgm:prSet/>
      <dgm:spPr/>
      <dgm:t>
        <a:bodyPr/>
        <a:lstStyle/>
        <a:p>
          <a:pPr algn="just"/>
          <a:endParaRPr lang="ru-RU" sz="900" spc="0" baseline="0"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1AEA0613-CBDB-43C4-AA36-D045CD0164BE}">
      <dgm:prSet custT="1"/>
      <dgm:spPr/>
      <dgm:t>
        <a:bodyPr/>
        <a:lstStyle/>
        <a:p>
          <a:pPr algn="just"/>
          <a:r>
            <a:rPr lang="ru-RU" sz="900" spc="0" baseline="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материалы, подтверждающие реализацию мероприятий по финансовой грамотности в рамках работы лагеря дневного пребывания в образовательной организации.</a:t>
          </a:r>
          <a:endParaRPr lang="ru-RU" sz="900" spc="0" baseline="0" dirty="0"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59A12C65-1EB3-4B90-A083-B70620EB3B18}" type="parTrans" cxnId="{DAB79F08-883F-4216-AD6D-081938347375}">
      <dgm:prSet/>
      <dgm:spPr/>
      <dgm:t>
        <a:bodyPr/>
        <a:lstStyle/>
        <a:p>
          <a:pPr algn="just"/>
          <a:endParaRPr lang="ru-RU" sz="900" spc="0" baseline="0"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7FC44491-7523-42C7-866E-6A8ADC88896F}" type="sibTrans" cxnId="{DAB79F08-883F-4216-AD6D-081938347375}">
      <dgm:prSet/>
      <dgm:spPr/>
      <dgm:t>
        <a:bodyPr/>
        <a:lstStyle/>
        <a:p>
          <a:pPr algn="just"/>
          <a:endParaRPr lang="ru-RU" sz="900" spc="0" baseline="0"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2BD14889-7B79-4421-9E97-56633CFA1554}">
      <dgm:prSet custT="1"/>
      <dgm:spPr/>
      <dgm:t>
        <a:bodyPr/>
        <a:lstStyle/>
        <a:p>
          <a:pPr algn="just"/>
          <a:r>
            <a:rPr lang="ru-RU" sz="900" spc="0" baseline="0" dirty="0" smtClean="0">
              <a:latin typeface="PT Astra Serif" panose="020A0603040505020204" pitchFamily="18" charset="-52"/>
              <a:ea typeface="PT Astra Serif" panose="020A0603040505020204" pitchFamily="18" charset="-52"/>
            </a:rPr>
            <a:t>дипломы учащихся за участие во всероссийских онлайн – олимпиадах, онлайн-зачетах, онлайн - диктантах по экономике, финансовой грамотности, предпринимательству;</a:t>
          </a:r>
          <a:endParaRPr lang="ru-RU" sz="900" spc="0" baseline="0" dirty="0"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0340A2AD-CEF7-48E7-9AC9-F5E72A161582}" type="parTrans" cxnId="{E0334DA3-FC51-4229-8556-75B75F0F0806}">
      <dgm:prSet/>
      <dgm:spPr/>
      <dgm:t>
        <a:bodyPr/>
        <a:lstStyle/>
        <a:p>
          <a:pPr algn="just"/>
          <a:endParaRPr lang="ru-RU" sz="900" spc="0" baseline="0"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5C7788BA-978C-40F3-9537-8881E0131FEA}" type="sibTrans" cxnId="{E0334DA3-FC51-4229-8556-75B75F0F0806}">
      <dgm:prSet/>
      <dgm:spPr/>
      <dgm:t>
        <a:bodyPr/>
        <a:lstStyle/>
        <a:p>
          <a:pPr algn="just"/>
          <a:endParaRPr lang="ru-RU" sz="900" spc="0" baseline="0">
            <a:latin typeface="PT Astra Serif" panose="020A0603040505020204" pitchFamily="18" charset="-52"/>
            <a:ea typeface="PT Astra Serif" panose="020A0603040505020204" pitchFamily="18" charset="-52"/>
          </a:endParaRPr>
        </a:p>
      </dgm:t>
    </dgm:pt>
    <dgm:pt modelId="{C9848682-6E52-46B1-9D22-3155D2A52453}" type="pres">
      <dgm:prSet presAssocID="{D21F25E2-5BC4-4240-9498-9FA8E30BCDC3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635DE79-52E1-43EE-8C3F-E5C77E01FC09}" type="pres">
      <dgm:prSet presAssocID="{01B1327C-8447-4D62-8FDB-5AB3F7D57B40}" presName="thickLine" presStyleLbl="alignNode1" presStyleIdx="0" presStyleCnt="13"/>
      <dgm:spPr/>
    </dgm:pt>
    <dgm:pt modelId="{5FFF437C-8ED9-44E4-8DF0-721FD2485474}" type="pres">
      <dgm:prSet presAssocID="{01B1327C-8447-4D62-8FDB-5AB3F7D57B40}" presName="horz1" presStyleCnt="0"/>
      <dgm:spPr/>
    </dgm:pt>
    <dgm:pt modelId="{521E3802-F784-434B-8066-2BA6AA8F7D86}" type="pres">
      <dgm:prSet presAssocID="{01B1327C-8447-4D62-8FDB-5AB3F7D57B40}" presName="tx1" presStyleLbl="revTx" presStyleIdx="0" presStyleCnt="13"/>
      <dgm:spPr/>
      <dgm:t>
        <a:bodyPr/>
        <a:lstStyle/>
        <a:p>
          <a:endParaRPr lang="ru-RU"/>
        </a:p>
      </dgm:t>
    </dgm:pt>
    <dgm:pt modelId="{E4C95D15-65E0-4B47-BB63-2BA778D53429}" type="pres">
      <dgm:prSet presAssocID="{01B1327C-8447-4D62-8FDB-5AB3F7D57B40}" presName="vert1" presStyleCnt="0"/>
      <dgm:spPr/>
    </dgm:pt>
    <dgm:pt modelId="{D8EF7F46-85EF-4116-BE0C-F43FBE6712BB}" type="pres">
      <dgm:prSet presAssocID="{952FFF1C-1FA1-4CD0-AEC7-9B3475301D44}" presName="thickLine" presStyleLbl="alignNode1" presStyleIdx="1" presStyleCnt="13"/>
      <dgm:spPr/>
    </dgm:pt>
    <dgm:pt modelId="{B82498C6-248E-4080-A45F-99348CEA4D15}" type="pres">
      <dgm:prSet presAssocID="{952FFF1C-1FA1-4CD0-AEC7-9B3475301D44}" presName="horz1" presStyleCnt="0"/>
      <dgm:spPr/>
    </dgm:pt>
    <dgm:pt modelId="{F6C1A9B5-C83E-49DC-998E-E008EAAD5294}" type="pres">
      <dgm:prSet presAssocID="{952FFF1C-1FA1-4CD0-AEC7-9B3475301D44}" presName="tx1" presStyleLbl="revTx" presStyleIdx="1" presStyleCnt="13" custScaleX="500000"/>
      <dgm:spPr/>
      <dgm:t>
        <a:bodyPr/>
        <a:lstStyle/>
        <a:p>
          <a:endParaRPr lang="ru-RU"/>
        </a:p>
      </dgm:t>
    </dgm:pt>
    <dgm:pt modelId="{CD270F80-A777-4466-A9C3-3B053B5FEEE2}" type="pres">
      <dgm:prSet presAssocID="{952FFF1C-1FA1-4CD0-AEC7-9B3475301D44}" presName="vert1" presStyleCnt="0"/>
      <dgm:spPr/>
    </dgm:pt>
    <dgm:pt modelId="{54492ECC-7C83-4A28-96D1-8510192E6807}" type="pres">
      <dgm:prSet presAssocID="{BEDD7F5E-3DEF-4050-8E1F-CB43D9F89D7E}" presName="thickLine" presStyleLbl="alignNode1" presStyleIdx="2" presStyleCnt="13"/>
      <dgm:spPr/>
    </dgm:pt>
    <dgm:pt modelId="{057C70A3-8F84-4B66-B3C5-C8652B3EB0A0}" type="pres">
      <dgm:prSet presAssocID="{BEDD7F5E-3DEF-4050-8E1F-CB43D9F89D7E}" presName="horz1" presStyleCnt="0"/>
      <dgm:spPr/>
    </dgm:pt>
    <dgm:pt modelId="{7F6FA1BA-7FC8-438A-8152-590A0E5609F7}" type="pres">
      <dgm:prSet presAssocID="{BEDD7F5E-3DEF-4050-8E1F-CB43D9F89D7E}" presName="tx1" presStyleLbl="revTx" presStyleIdx="2" presStyleCnt="13"/>
      <dgm:spPr/>
      <dgm:t>
        <a:bodyPr/>
        <a:lstStyle/>
        <a:p>
          <a:endParaRPr lang="ru-RU"/>
        </a:p>
      </dgm:t>
    </dgm:pt>
    <dgm:pt modelId="{F330E79A-AE3A-4DE4-A950-433AD8C0DEBC}" type="pres">
      <dgm:prSet presAssocID="{BEDD7F5E-3DEF-4050-8E1F-CB43D9F89D7E}" presName="vert1" presStyleCnt="0"/>
      <dgm:spPr/>
    </dgm:pt>
    <dgm:pt modelId="{C3C6818D-7B1D-4F5F-8769-6842D8DCA9E3}" type="pres">
      <dgm:prSet presAssocID="{E29E56AF-9C62-4129-9412-BBF5479FB0A5}" presName="thickLine" presStyleLbl="alignNode1" presStyleIdx="3" presStyleCnt="13"/>
      <dgm:spPr/>
    </dgm:pt>
    <dgm:pt modelId="{6C20EECE-8E17-4985-91EA-A194B71C484E}" type="pres">
      <dgm:prSet presAssocID="{E29E56AF-9C62-4129-9412-BBF5479FB0A5}" presName="horz1" presStyleCnt="0"/>
      <dgm:spPr/>
    </dgm:pt>
    <dgm:pt modelId="{6A3A8B18-64C1-4751-9451-618C9057C49A}" type="pres">
      <dgm:prSet presAssocID="{E29E56AF-9C62-4129-9412-BBF5479FB0A5}" presName="tx1" presStyleLbl="revTx" presStyleIdx="3" presStyleCnt="13"/>
      <dgm:spPr/>
      <dgm:t>
        <a:bodyPr/>
        <a:lstStyle/>
        <a:p>
          <a:endParaRPr lang="ru-RU"/>
        </a:p>
      </dgm:t>
    </dgm:pt>
    <dgm:pt modelId="{C9540A74-6036-476C-976A-3D51230826BC}" type="pres">
      <dgm:prSet presAssocID="{E29E56AF-9C62-4129-9412-BBF5479FB0A5}" presName="vert1" presStyleCnt="0"/>
      <dgm:spPr/>
    </dgm:pt>
    <dgm:pt modelId="{26BA6F1E-E30C-4C0A-9E0D-784FCA062E28}" type="pres">
      <dgm:prSet presAssocID="{7DE01F8B-65CC-469F-867C-4D7FE33DD015}" presName="thickLine" presStyleLbl="alignNode1" presStyleIdx="4" presStyleCnt="13"/>
      <dgm:spPr/>
    </dgm:pt>
    <dgm:pt modelId="{0F387C4C-ADC8-4D3B-B71E-A347B7957BEB}" type="pres">
      <dgm:prSet presAssocID="{7DE01F8B-65CC-469F-867C-4D7FE33DD015}" presName="horz1" presStyleCnt="0"/>
      <dgm:spPr/>
    </dgm:pt>
    <dgm:pt modelId="{1390A31A-8B7E-4B2E-A797-BA484B665AD8}" type="pres">
      <dgm:prSet presAssocID="{7DE01F8B-65CC-469F-867C-4D7FE33DD015}" presName="tx1" presStyleLbl="revTx" presStyleIdx="4" presStyleCnt="13"/>
      <dgm:spPr/>
      <dgm:t>
        <a:bodyPr/>
        <a:lstStyle/>
        <a:p>
          <a:endParaRPr lang="ru-RU"/>
        </a:p>
      </dgm:t>
    </dgm:pt>
    <dgm:pt modelId="{5B0CFECE-34CA-4E01-8FDA-4A2D7724A6D4}" type="pres">
      <dgm:prSet presAssocID="{7DE01F8B-65CC-469F-867C-4D7FE33DD015}" presName="vert1" presStyleCnt="0"/>
      <dgm:spPr/>
    </dgm:pt>
    <dgm:pt modelId="{7840F0B6-1BB6-4C82-BE4A-832C668A7C68}" type="pres">
      <dgm:prSet presAssocID="{81BE548A-D593-495C-B69E-B83C05B17B2D}" presName="thickLine" presStyleLbl="alignNode1" presStyleIdx="5" presStyleCnt="13"/>
      <dgm:spPr/>
    </dgm:pt>
    <dgm:pt modelId="{97CDFAB2-0630-4A82-B488-6774BF7D755B}" type="pres">
      <dgm:prSet presAssocID="{81BE548A-D593-495C-B69E-B83C05B17B2D}" presName="horz1" presStyleCnt="0"/>
      <dgm:spPr/>
    </dgm:pt>
    <dgm:pt modelId="{391474B4-BD46-4C0C-B41C-E9F2E0E0C7AD}" type="pres">
      <dgm:prSet presAssocID="{81BE548A-D593-495C-B69E-B83C05B17B2D}" presName="tx1" presStyleLbl="revTx" presStyleIdx="5" presStyleCnt="13"/>
      <dgm:spPr/>
      <dgm:t>
        <a:bodyPr/>
        <a:lstStyle/>
        <a:p>
          <a:endParaRPr lang="ru-RU"/>
        </a:p>
      </dgm:t>
    </dgm:pt>
    <dgm:pt modelId="{EB9662E8-DCEF-41C9-87C3-351BE823F6E2}" type="pres">
      <dgm:prSet presAssocID="{81BE548A-D593-495C-B69E-B83C05B17B2D}" presName="vert1" presStyleCnt="0"/>
      <dgm:spPr/>
    </dgm:pt>
    <dgm:pt modelId="{68F9E9E7-1D3D-48D9-A207-042292787727}" type="pres">
      <dgm:prSet presAssocID="{2BD14889-7B79-4421-9E97-56633CFA1554}" presName="thickLine" presStyleLbl="alignNode1" presStyleIdx="6" presStyleCnt="13"/>
      <dgm:spPr/>
    </dgm:pt>
    <dgm:pt modelId="{850CC8D0-8E32-4C30-A2A8-E84B33072BAF}" type="pres">
      <dgm:prSet presAssocID="{2BD14889-7B79-4421-9E97-56633CFA1554}" presName="horz1" presStyleCnt="0"/>
      <dgm:spPr/>
    </dgm:pt>
    <dgm:pt modelId="{00B8DC15-127B-44D4-A0EA-E21D4A788B1B}" type="pres">
      <dgm:prSet presAssocID="{2BD14889-7B79-4421-9E97-56633CFA1554}" presName="tx1" presStyleLbl="revTx" presStyleIdx="6" presStyleCnt="13"/>
      <dgm:spPr/>
      <dgm:t>
        <a:bodyPr/>
        <a:lstStyle/>
        <a:p>
          <a:endParaRPr lang="ru-RU"/>
        </a:p>
      </dgm:t>
    </dgm:pt>
    <dgm:pt modelId="{28EBA860-DE16-4F9B-BBBF-47DD571E2569}" type="pres">
      <dgm:prSet presAssocID="{2BD14889-7B79-4421-9E97-56633CFA1554}" presName="vert1" presStyleCnt="0"/>
      <dgm:spPr/>
    </dgm:pt>
    <dgm:pt modelId="{81078045-F99A-4FCC-A23F-173029091CDE}" type="pres">
      <dgm:prSet presAssocID="{F5BAE68B-D1D4-4084-A96F-8C341649CAC6}" presName="thickLine" presStyleLbl="alignNode1" presStyleIdx="7" presStyleCnt="13"/>
      <dgm:spPr/>
    </dgm:pt>
    <dgm:pt modelId="{13CF9E50-4317-49D8-899D-A2638E40DB05}" type="pres">
      <dgm:prSet presAssocID="{F5BAE68B-D1D4-4084-A96F-8C341649CAC6}" presName="horz1" presStyleCnt="0"/>
      <dgm:spPr/>
    </dgm:pt>
    <dgm:pt modelId="{53D19933-9E84-423D-8D09-6D496EDFD36F}" type="pres">
      <dgm:prSet presAssocID="{F5BAE68B-D1D4-4084-A96F-8C341649CAC6}" presName="tx1" presStyleLbl="revTx" presStyleIdx="7" presStyleCnt="13"/>
      <dgm:spPr/>
      <dgm:t>
        <a:bodyPr/>
        <a:lstStyle/>
        <a:p>
          <a:endParaRPr lang="ru-RU"/>
        </a:p>
      </dgm:t>
    </dgm:pt>
    <dgm:pt modelId="{55B5B4DA-DF54-4630-9D10-393F5E1CDD71}" type="pres">
      <dgm:prSet presAssocID="{F5BAE68B-D1D4-4084-A96F-8C341649CAC6}" presName="vert1" presStyleCnt="0"/>
      <dgm:spPr/>
    </dgm:pt>
    <dgm:pt modelId="{9DA1645D-70F1-485F-AECA-E80617164546}" type="pres">
      <dgm:prSet presAssocID="{34A49094-5E6A-4583-AB64-F220100D807E}" presName="thickLine" presStyleLbl="alignNode1" presStyleIdx="8" presStyleCnt="13"/>
      <dgm:spPr/>
    </dgm:pt>
    <dgm:pt modelId="{85588DC1-E9F1-4BAB-8012-F4369A6E7ABF}" type="pres">
      <dgm:prSet presAssocID="{34A49094-5E6A-4583-AB64-F220100D807E}" presName="horz1" presStyleCnt="0"/>
      <dgm:spPr/>
    </dgm:pt>
    <dgm:pt modelId="{F72D8058-ADB3-4F64-AE4A-CB980AB90DEF}" type="pres">
      <dgm:prSet presAssocID="{34A49094-5E6A-4583-AB64-F220100D807E}" presName="tx1" presStyleLbl="revTx" presStyleIdx="8" presStyleCnt="13"/>
      <dgm:spPr/>
      <dgm:t>
        <a:bodyPr/>
        <a:lstStyle/>
        <a:p>
          <a:endParaRPr lang="ru-RU"/>
        </a:p>
      </dgm:t>
    </dgm:pt>
    <dgm:pt modelId="{4B25C7B7-5634-4EBA-A430-AC33C26D2D00}" type="pres">
      <dgm:prSet presAssocID="{34A49094-5E6A-4583-AB64-F220100D807E}" presName="vert1" presStyleCnt="0"/>
      <dgm:spPr/>
    </dgm:pt>
    <dgm:pt modelId="{5260B68B-0FCC-4F42-8E3B-6D6B3EFF8B7B}" type="pres">
      <dgm:prSet presAssocID="{F377FF5F-B38D-4697-BFBA-2F0FB5934C72}" presName="thickLine" presStyleLbl="alignNode1" presStyleIdx="9" presStyleCnt="13"/>
      <dgm:spPr/>
    </dgm:pt>
    <dgm:pt modelId="{040818B7-3389-4A8E-8CD5-7E7617735C00}" type="pres">
      <dgm:prSet presAssocID="{F377FF5F-B38D-4697-BFBA-2F0FB5934C72}" presName="horz1" presStyleCnt="0"/>
      <dgm:spPr/>
    </dgm:pt>
    <dgm:pt modelId="{61F04303-14EE-4402-8E85-82ABF14F5442}" type="pres">
      <dgm:prSet presAssocID="{F377FF5F-B38D-4697-BFBA-2F0FB5934C72}" presName="tx1" presStyleLbl="revTx" presStyleIdx="9" presStyleCnt="13"/>
      <dgm:spPr/>
      <dgm:t>
        <a:bodyPr/>
        <a:lstStyle/>
        <a:p>
          <a:endParaRPr lang="ru-RU"/>
        </a:p>
      </dgm:t>
    </dgm:pt>
    <dgm:pt modelId="{F1D5C98A-E1BE-4877-B381-07C0AC618D13}" type="pres">
      <dgm:prSet presAssocID="{F377FF5F-B38D-4697-BFBA-2F0FB5934C72}" presName="vert1" presStyleCnt="0"/>
      <dgm:spPr/>
    </dgm:pt>
    <dgm:pt modelId="{FD7F9A21-B191-4E28-9180-1654AA156BFA}" type="pres">
      <dgm:prSet presAssocID="{CCC95FDF-9A3D-40D0-960B-3E832158FBC0}" presName="thickLine" presStyleLbl="alignNode1" presStyleIdx="10" presStyleCnt="13"/>
      <dgm:spPr/>
    </dgm:pt>
    <dgm:pt modelId="{749FF1EF-8FC7-41E6-9DD6-FA4505A47AFB}" type="pres">
      <dgm:prSet presAssocID="{CCC95FDF-9A3D-40D0-960B-3E832158FBC0}" presName="horz1" presStyleCnt="0"/>
      <dgm:spPr/>
    </dgm:pt>
    <dgm:pt modelId="{5AF82513-F4EB-43DB-88D1-F4360D3B493E}" type="pres">
      <dgm:prSet presAssocID="{CCC95FDF-9A3D-40D0-960B-3E832158FBC0}" presName="tx1" presStyleLbl="revTx" presStyleIdx="10" presStyleCnt="13"/>
      <dgm:spPr/>
      <dgm:t>
        <a:bodyPr/>
        <a:lstStyle/>
        <a:p>
          <a:endParaRPr lang="ru-RU"/>
        </a:p>
      </dgm:t>
    </dgm:pt>
    <dgm:pt modelId="{618779D9-F707-4A95-943E-C6A97C143359}" type="pres">
      <dgm:prSet presAssocID="{CCC95FDF-9A3D-40D0-960B-3E832158FBC0}" presName="vert1" presStyleCnt="0"/>
      <dgm:spPr/>
    </dgm:pt>
    <dgm:pt modelId="{611C05E9-9384-459A-8C73-ED11977AA1E9}" type="pres">
      <dgm:prSet presAssocID="{8A661D81-522E-4ECA-83D7-D1D5CCBCD40B}" presName="thickLine" presStyleLbl="alignNode1" presStyleIdx="11" presStyleCnt="13"/>
      <dgm:spPr/>
    </dgm:pt>
    <dgm:pt modelId="{D9AE0185-7850-4B73-B302-DE8A360922C6}" type="pres">
      <dgm:prSet presAssocID="{8A661D81-522E-4ECA-83D7-D1D5CCBCD40B}" presName="horz1" presStyleCnt="0"/>
      <dgm:spPr/>
    </dgm:pt>
    <dgm:pt modelId="{28B5708A-BB7E-4617-9974-B6498978FBD1}" type="pres">
      <dgm:prSet presAssocID="{8A661D81-522E-4ECA-83D7-D1D5CCBCD40B}" presName="tx1" presStyleLbl="revTx" presStyleIdx="11" presStyleCnt="13"/>
      <dgm:spPr/>
      <dgm:t>
        <a:bodyPr/>
        <a:lstStyle/>
        <a:p>
          <a:endParaRPr lang="ru-RU"/>
        </a:p>
      </dgm:t>
    </dgm:pt>
    <dgm:pt modelId="{257B8A67-D33D-4503-AD67-4D16C298CB39}" type="pres">
      <dgm:prSet presAssocID="{8A661D81-522E-4ECA-83D7-D1D5CCBCD40B}" presName="vert1" presStyleCnt="0"/>
      <dgm:spPr/>
    </dgm:pt>
    <dgm:pt modelId="{B6F836ED-E3E7-4CF9-B848-19A20416DAE5}" type="pres">
      <dgm:prSet presAssocID="{1AEA0613-CBDB-43C4-AA36-D045CD0164BE}" presName="thickLine" presStyleLbl="alignNode1" presStyleIdx="12" presStyleCnt="13"/>
      <dgm:spPr/>
    </dgm:pt>
    <dgm:pt modelId="{0C3C604E-4387-4523-81B9-1928F4B72DE2}" type="pres">
      <dgm:prSet presAssocID="{1AEA0613-CBDB-43C4-AA36-D045CD0164BE}" presName="horz1" presStyleCnt="0"/>
      <dgm:spPr/>
    </dgm:pt>
    <dgm:pt modelId="{C86FABAC-2C84-4FDC-A50D-829E7DE6D465}" type="pres">
      <dgm:prSet presAssocID="{1AEA0613-CBDB-43C4-AA36-D045CD0164BE}" presName="tx1" presStyleLbl="revTx" presStyleIdx="12" presStyleCnt="13"/>
      <dgm:spPr/>
      <dgm:t>
        <a:bodyPr/>
        <a:lstStyle/>
        <a:p>
          <a:endParaRPr lang="ru-RU"/>
        </a:p>
      </dgm:t>
    </dgm:pt>
    <dgm:pt modelId="{B21F017D-AB64-47C7-A77F-3362AB04E17A}" type="pres">
      <dgm:prSet presAssocID="{1AEA0613-CBDB-43C4-AA36-D045CD0164BE}" presName="vert1" presStyleCnt="0"/>
      <dgm:spPr/>
    </dgm:pt>
  </dgm:ptLst>
  <dgm:cxnLst>
    <dgm:cxn modelId="{DAB79F08-883F-4216-AD6D-081938347375}" srcId="{D21F25E2-5BC4-4240-9498-9FA8E30BCDC3}" destId="{1AEA0613-CBDB-43C4-AA36-D045CD0164BE}" srcOrd="12" destOrd="0" parTransId="{59A12C65-1EB3-4B90-A083-B70620EB3B18}" sibTransId="{7FC44491-7523-42C7-866E-6A8ADC88896F}"/>
    <dgm:cxn modelId="{D1CA2B79-4656-4F03-B66B-8B0F33714DFD}" srcId="{D21F25E2-5BC4-4240-9498-9FA8E30BCDC3}" destId="{952FFF1C-1FA1-4CD0-AEC7-9B3475301D44}" srcOrd="1" destOrd="0" parTransId="{155CC355-961E-41FF-ACF9-D4C147E08DD8}" sibTransId="{5011B25B-3B83-4C98-9B0C-2D470F408539}"/>
    <dgm:cxn modelId="{7BA731ED-1EF3-49DF-A67F-1E7B0F1AE993}" type="presOf" srcId="{F5BAE68B-D1D4-4084-A96F-8C341649CAC6}" destId="{53D19933-9E84-423D-8D09-6D496EDFD36F}" srcOrd="0" destOrd="0" presId="urn:microsoft.com/office/officeart/2008/layout/LinedList"/>
    <dgm:cxn modelId="{B5ABCD80-7EDC-4CC2-88B1-18BDD7192FB3}" srcId="{D21F25E2-5BC4-4240-9498-9FA8E30BCDC3}" destId="{34A49094-5E6A-4583-AB64-F220100D807E}" srcOrd="8" destOrd="0" parTransId="{F3D02774-E1AB-4E43-A6B5-B4C60E851FD1}" sibTransId="{3461C7CE-AA6D-4B4A-83BB-9BC90784907D}"/>
    <dgm:cxn modelId="{201FFC08-25D5-4E1E-A09A-4FBB90CCF0EB}" type="presOf" srcId="{D21F25E2-5BC4-4240-9498-9FA8E30BCDC3}" destId="{C9848682-6E52-46B1-9D22-3155D2A52453}" srcOrd="0" destOrd="0" presId="urn:microsoft.com/office/officeart/2008/layout/LinedList"/>
    <dgm:cxn modelId="{2BC4CD58-0554-47B3-AE36-9A59402C9671}" srcId="{D21F25E2-5BC4-4240-9498-9FA8E30BCDC3}" destId="{81BE548A-D593-495C-B69E-B83C05B17B2D}" srcOrd="5" destOrd="0" parTransId="{F31ED439-0F07-4BD1-969F-83A04AA4EEAA}" sibTransId="{2A7F7A60-3D5D-44E5-B80A-84CB726FEEBF}"/>
    <dgm:cxn modelId="{8E47396D-A53E-4D71-AC25-F41A97B4CCE3}" srcId="{D21F25E2-5BC4-4240-9498-9FA8E30BCDC3}" destId="{F5BAE68B-D1D4-4084-A96F-8C341649CAC6}" srcOrd="7" destOrd="0" parTransId="{26479290-DD9C-4D61-BE38-BE68820476D9}" sibTransId="{DE1981EC-DDDC-40C5-A126-E6D1EABBE0C0}"/>
    <dgm:cxn modelId="{C632C4B0-9D64-499B-8896-330A9C13882E}" type="presOf" srcId="{BEDD7F5E-3DEF-4050-8E1F-CB43D9F89D7E}" destId="{7F6FA1BA-7FC8-438A-8152-590A0E5609F7}" srcOrd="0" destOrd="0" presId="urn:microsoft.com/office/officeart/2008/layout/LinedList"/>
    <dgm:cxn modelId="{F29475D7-F313-441A-B4A3-4B31F288FC79}" srcId="{D21F25E2-5BC4-4240-9498-9FA8E30BCDC3}" destId="{F377FF5F-B38D-4697-BFBA-2F0FB5934C72}" srcOrd="9" destOrd="0" parTransId="{E8313462-5601-43FD-A606-02F7884A01E8}" sibTransId="{94FECE7D-FF15-4CB6-BC0C-9641722C56E8}"/>
    <dgm:cxn modelId="{C299E529-C69E-4B15-A0F9-D0DBB538852E}" type="presOf" srcId="{01B1327C-8447-4D62-8FDB-5AB3F7D57B40}" destId="{521E3802-F784-434B-8066-2BA6AA8F7D86}" srcOrd="0" destOrd="0" presId="urn:microsoft.com/office/officeart/2008/layout/LinedList"/>
    <dgm:cxn modelId="{42B864AB-54AA-4352-80E1-DFE1C1E243B0}" type="presOf" srcId="{CCC95FDF-9A3D-40D0-960B-3E832158FBC0}" destId="{5AF82513-F4EB-43DB-88D1-F4360D3B493E}" srcOrd="0" destOrd="0" presId="urn:microsoft.com/office/officeart/2008/layout/LinedList"/>
    <dgm:cxn modelId="{F9C417BC-E995-462A-AD0E-649CAFCE0C04}" type="presOf" srcId="{1AEA0613-CBDB-43C4-AA36-D045CD0164BE}" destId="{C86FABAC-2C84-4FDC-A50D-829E7DE6D465}" srcOrd="0" destOrd="0" presId="urn:microsoft.com/office/officeart/2008/layout/LinedList"/>
    <dgm:cxn modelId="{91E10EE3-98C3-4F1E-90A7-413F8EB454F6}" type="presOf" srcId="{7DE01F8B-65CC-469F-867C-4D7FE33DD015}" destId="{1390A31A-8B7E-4B2E-A797-BA484B665AD8}" srcOrd="0" destOrd="0" presId="urn:microsoft.com/office/officeart/2008/layout/LinedList"/>
    <dgm:cxn modelId="{1E35C802-BF2B-4791-A52B-1E46654A64D0}" type="presOf" srcId="{2BD14889-7B79-4421-9E97-56633CFA1554}" destId="{00B8DC15-127B-44D4-A0EA-E21D4A788B1B}" srcOrd="0" destOrd="0" presId="urn:microsoft.com/office/officeart/2008/layout/LinedList"/>
    <dgm:cxn modelId="{95B91EB4-D2E3-4074-A7EE-184E47BC4E78}" srcId="{D21F25E2-5BC4-4240-9498-9FA8E30BCDC3}" destId="{01B1327C-8447-4D62-8FDB-5AB3F7D57B40}" srcOrd="0" destOrd="0" parTransId="{E46AF158-F4C8-480F-AA41-DDB04B074263}" sibTransId="{D00FED69-806E-4845-AC3B-50C6D980B71A}"/>
    <dgm:cxn modelId="{E0334DA3-FC51-4229-8556-75B75F0F0806}" srcId="{D21F25E2-5BC4-4240-9498-9FA8E30BCDC3}" destId="{2BD14889-7B79-4421-9E97-56633CFA1554}" srcOrd="6" destOrd="0" parTransId="{0340A2AD-CEF7-48E7-9AC9-F5E72A161582}" sibTransId="{5C7788BA-978C-40F3-9537-8881E0131FEA}"/>
    <dgm:cxn modelId="{4B4B451D-0EC7-48C5-9E2F-A12DA89049AB}" type="presOf" srcId="{E29E56AF-9C62-4129-9412-BBF5479FB0A5}" destId="{6A3A8B18-64C1-4751-9451-618C9057C49A}" srcOrd="0" destOrd="0" presId="urn:microsoft.com/office/officeart/2008/layout/LinedList"/>
    <dgm:cxn modelId="{0180463B-AB32-46A4-B55D-9F36F2E2EC3F}" srcId="{D21F25E2-5BC4-4240-9498-9FA8E30BCDC3}" destId="{8A661D81-522E-4ECA-83D7-D1D5CCBCD40B}" srcOrd="11" destOrd="0" parTransId="{B739918F-D85E-407F-938B-E2613F1B42EA}" sibTransId="{98254300-5A29-4FDA-AA14-8EF0740B06BD}"/>
    <dgm:cxn modelId="{35363194-1C3C-4C02-953D-53F7DEBE8657}" srcId="{D21F25E2-5BC4-4240-9498-9FA8E30BCDC3}" destId="{BEDD7F5E-3DEF-4050-8E1F-CB43D9F89D7E}" srcOrd="2" destOrd="0" parTransId="{A783F3D0-CD01-41B5-82EC-203B24EE19F2}" sibTransId="{A81EFFF3-769C-42D1-88BA-9CE8CD4134FE}"/>
    <dgm:cxn modelId="{5AF60F81-1DD7-45FE-8FED-A5547AEE49B9}" type="presOf" srcId="{34A49094-5E6A-4583-AB64-F220100D807E}" destId="{F72D8058-ADB3-4F64-AE4A-CB980AB90DEF}" srcOrd="0" destOrd="0" presId="urn:microsoft.com/office/officeart/2008/layout/LinedList"/>
    <dgm:cxn modelId="{D35DC9C2-89B1-4178-B4C9-F3782F517160}" type="presOf" srcId="{8A661D81-522E-4ECA-83D7-D1D5CCBCD40B}" destId="{28B5708A-BB7E-4617-9974-B6498978FBD1}" srcOrd="0" destOrd="0" presId="urn:microsoft.com/office/officeart/2008/layout/LinedList"/>
    <dgm:cxn modelId="{377D1436-7335-4F5C-B71A-90D320DC2180}" srcId="{D21F25E2-5BC4-4240-9498-9FA8E30BCDC3}" destId="{E29E56AF-9C62-4129-9412-BBF5479FB0A5}" srcOrd="3" destOrd="0" parTransId="{C1865E0B-6463-43BA-A55C-416C97EAD368}" sibTransId="{E1963B94-46F4-4352-9798-3E8E978744F3}"/>
    <dgm:cxn modelId="{0DC09831-5FB6-4315-8BC7-D50D53F4643B}" type="presOf" srcId="{952FFF1C-1FA1-4CD0-AEC7-9B3475301D44}" destId="{F6C1A9B5-C83E-49DC-998E-E008EAAD5294}" srcOrd="0" destOrd="0" presId="urn:microsoft.com/office/officeart/2008/layout/LinedList"/>
    <dgm:cxn modelId="{A584FD9E-D9E7-46E0-A4D1-6FC3071AF0A1}" type="presOf" srcId="{81BE548A-D593-495C-B69E-B83C05B17B2D}" destId="{391474B4-BD46-4C0C-B41C-E9F2E0E0C7AD}" srcOrd="0" destOrd="0" presId="urn:microsoft.com/office/officeart/2008/layout/LinedList"/>
    <dgm:cxn modelId="{624A5FFF-40C9-4188-9BA1-C87DBB6A14D1}" type="presOf" srcId="{F377FF5F-B38D-4697-BFBA-2F0FB5934C72}" destId="{61F04303-14EE-4402-8E85-82ABF14F5442}" srcOrd="0" destOrd="0" presId="urn:microsoft.com/office/officeart/2008/layout/LinedList"/>
    <dgm:cxn modelId="{04B18A76-660B-4AD4-9F2F-86DDFFDB9D58}" srcId="{D21F25E2-5BC4-4240-9498-9FA8E30BCDC3}" destId="{CCC95FDF-9A3D-40D0-960B-3E832158FBC0}" srcOrd="10" destOrd="0" parTransId="{4B9AA24A-D25E-44DA-BA3F-4A315C55DED6}" sibTransId="{694592DF-02FF-4E68-B1DB-B8FCF9011AA6}"/>
    <dgm:cxn modelId="{563A8EB5-824A-4B1D-AC5B-C66E8CD3B3D8}" srcId="{D21F25E2-5BC4-4240-9498-9FA8E30BCDC3}" destId="{7DE01F8B-65CC-469F-867C-4D7FE33DD015}" srcOrd="4" destOrd="0" parTransId="{F233F6D3-F8DB-420A-9076-CFAD5F7A6C2B}" sibTransId="{47154DD7-CA49-4526-B6CD-2A224311455E}"/>
    <dgm:cxn modelId="{56002AC2-9A32-4DF2-96A9-75C863C3E23C}" type="presParOf" srcId="{C9848682-6E52-46B1-9D22-3155D2A52453}" destId="{0635DE79-52E1-43EE-8C3F-E5C77E01FC09}" srcOrd="0" destOrd="0" presId="urn:microsoft.com/office/officeart/2008/layout/LinedList"/>
    <dgm:cxn modelId="{2B1E022F-2366-40B5-8F1B-D2D0D3074D95}" type="presParOf" srcId="{C9848682-6E52-46B1-9D22-3155D2A52453}" destId="{5FFF437C-8ED9-44E4-8DF0-721FD2485474}" srcOrd="1" destOrd="0" presId="urn:microsoft.com/office/officeart/2008/layout/LinedList"/>
    <dgm:cxn modelId="{0E53CFC9-A5A8-42B1-BD68-38FB41B9FFAA}" type="presParOf" srcId="{5FFF437C-8ED9-44E4-8DF0-721FD2485474}" destId="{521E3802-F784-434B-8066-2BA6AA8F7D86}" srcOrd="0" destOrd="0" presId="urn:microsoft.com/office/officeart/2008/layout/LinedList"/>
    <dgm:cxn modelId="{563510CA-FB67-4F4E-A0BE-3220B0F93AA4}" type="presParOf" srcId="{5FFF437C-8ED9-44E4-8DF0-721FD2485474}" destId="{E4C95D15-65E0-4B47-BB63-2BA778D53429}" srcOrd="1" destOrd="0" presId="urn:microsoft.com/office/officeart/2008/layout/LinedList"/>
    <dgm:cxn modelId="{96871611-4B91-4CC9-B1AC-D8005D7054A4}" type="presParOf" srcId="{C9848682-6E52-46B1-9D22-3155D2A52453}" destId="{D8EF7F46-85EF-4116-BE0C-F43FBE6712BB}" srcOrd="2" destOrd="0" presId="urn:microsoft.com/office/officeart/2008/layout/LinedList"/>
    <dgm:cxn modelId="{038D3E49-9198-48FA-A17E-2F59D5F6EF72}" type="presParOf" srcId="{C9848682-6E52-46B1-9D22-3155D2A52453}" destId="{B82498C6-248E-4080-A45F-99348CEA4D15}" srcOrd="3" destOrd="0" presId="urn:microsoft.com/office/officeart/2008/layout/LinedList"/>
    <dgm:cxn modelId="{31560CCB-F777-4453-9288-9AAA4DC922D4}" type="presParOf" srcId="{B82498C6-248E-4080-A45F-99348CEA4D15}" destId="{F6C1A9B5-C83E-49DC-998E-E008EAAD5294}" srcOrd="0" destOrd="0" presId="urn:microsoft.com/office/officeart/2008/layout/LinedList"/>
    <dgm:cxn modelId="{2EC8D60A-E897-4A6E-9524-D954DA6F0ECC}" type="presParOf" srcId="{B82498C6-248E-4080-A45F-99348CEA4D15}" destId="{CD270F80-A777-4466-A9C3-3B053B5FEEE2}" srcOrd="1" destOrd="0" presId="urn:microsoft.com/office/officeart/2008/layout/LinedList"/>
    <dgm:cxn modelId="{26C253B5-10E2-4351-ABA5-6B247D512A5E}" type="presParOf" srcId="{C9848682-6E52-46B1-9D22-3155D2A52453}" destId="{54492ECC-7C83-4A28-96D1-8510192E6807}" srcOrd="4" destOrd="0" presId="urn:microsoft.com/office/officeart/2008/layout/LinedList"/>
    <dgm:cxn modelId="{79B160B9-6AB6-4F76-8F14-7875B6BA692B}" type="presParOf" srcId="{C9848682-6E52-46B1-9D22-3155D2A52453}" destId="{057C70A3-8F84-4B66-B3C5-C8652B3EB0A0}" srcOrd="5" destOrd="0" presId="urn:microsoft.com/office/officeart/2008/layout/LinedList"/>
    <dgm:cxn modelId="{C5172D91-0EF7-4DEC-B5BD-0C27F68B62B4}" type="presParOf" srcId="{057C70A3-8F84-4B66-B3C5-C8652B3EB0A0}" destId="{7F6FA1BA-7FC8-438A-8152-590A0E5609F7}" srcOrd="0" destOrd="0" presId="urn:microsoft.com/office/officeart/2008/layout/LinedList"/>
    <dgm:cxn modelId="{A4656554-500F-474C-B00D-11DE19704E7B}" type="presParOf" srcId="{057C70A3-8F84-4B66-B3C5-C8652B3EB0A0}" destId="{F330E79A-AE3A-4DE4-A950-433AD8C0DEBC}" srcOrd="1" destOrd="0" presId="urn:microsoft.com/office/officeart/2008/layout/LinedList"/>
    <dgm:cxn modelId="{B30CF74A-0F32-4E6E-877A-F40F62836559}" type="presParOf" srcId="{C9848682-6E52-46B1-9D22-3155D2A52453}" destId="{C3C6818D-7B1D-4F5F-8769-6842D8DCA9E3}" srcOrd="6" destOrd="0" presId="urn:microsoft.com/office/officeart/2008/layout/LinedList"/>
    <dgm:cxn modelId="{7DF37CB0-9CA0-4274-88A8-22404F85E83E}" type="presParOf" srcId="{C9848682-6E52-46B1-9D22-3155D2A52453}" destId="{6C20EECE-8E17-4985-91EA-A194B71C484E}" srcOrd="7" destOrd="0" presId="urn:microsoft.com/office/officeart/2008/layout/LinedList"/>
    <dgm:cxn modelId="{7F1A36AC-B175-46CB-BDF3-A26D68EC0894}" type="presParOf" srcId="{6C20EECE-8E17-4985-91EA-A194B71C484E}" destId="{6A3A8B18-64C1-4751-9451-618C9057C49A}" srcOrd="0" destOrd="0" presId="urn:microsoft.com/office/officeart/2008/layout/LinedList"/>
    <dgm:cxn modelId="{D0629284-1637-472B-AB37-F2C0F441C5F3}" type="presParOf" srcId="{6C20EECE-8E17-4985-91EA-A194B71C484E}" destId="{C9540A74-6036-476C-976A-3D51230826BC}" srcOrd="1" destOrd="0" presId="urn:microsoft.com/office/officeart/2008/layout/LinedList"/>
    <dgm:cxn modelId="{BA4B758E-7BD8-4098-A179-80C86531404A}" type="presParOf" srcId="{C9848682-6E52-46B1-9D22-3155D2A52453}" destId="{26BA6F1E-E30C-4C0A-9E0D-784FCA062E28}" srcOrd="8" destOrd="0" presId="urn:microsoft.com/office/officeart/2008/layout/LinedList"/>
    <dgm:cxn modelId="{BEBAF7C4-2BBE-40B7-BBD1-6F566F6712BA}" type="presParOf" srcId="{C9848682-6E52-46B1-9D22-3155D2A52453}" destId="{0F387C4C-ADC8-4D3B-B71E-A347B7957BEB}" srcOrd="9" destOrd="0" presId="urn:microsoft.com/office/officeart/2008/layout/LinedList"/>
    <dgm:cxn modelId="{EA155F91-8603-478F-8131-601A1F8F3736}" type="presParOf" srcId="{0F387C4C-ADC8-4D3B-B71E-A347B7957BEB}" destId="{1390A31A-8B7E-4B2E-A797-BA484B665AD8}" srcOrd="0" destOrd="0" presId="urn:microsoft.com/office/officeart/2008/layout/LinedList"/>
    <dgm:cxn modelId="{99E7BE68-5C58-45DB-8254-F72C1174F573}" type="presParOf" srcId="{0F387C4C-ADC8-4D3B-B71E-A347B7957BEB}" destId="{5B0CFECE-34CA-4E01-8FDA-4A2D7724A6D4}" srcOrd="1" destOrd="0" presId="urn:microsoft.com/office/officeart/2008/layout/LinedList"/>
    <dgm:cxn modelId="{295E3005-C716-419C-932C-C68CEE5CB51D}" type="presParOf" srcId="{C9848682-6E52-46B1-9D22-3155D2A52453}" destId="{7840F0B6-1BB6-4C82-BE4A-832C668A7C68}" srcOrd="10" destOrd="0" presId="urn:microsoft.com/office/officeart/2008/layout/LinedList"/>
    <dgm:cxn modelId="{E12BFBFD-C1A7-464C-9858-A9239BA33AA7}" type="presParOf" srcId="{C9848682-6E52-46B1-9D22-3155D2A52453}" destId="{97CDFAB2-0630-4A82-B488-6774BF7D755B}" srcOrd="11" destOrd="0" presId="urn:microsoft.com/office/officeart/2008/layout/LinedList"/>
    <dgm:cxn modelId="{0FA5A419-507B-440A-ABF5-F70E885464ED}" type="presParOf" srcId="{97CDFAB2-0630-4A82-B488-6774BF7D755B}" destId="{391474B4-BD46-4C0C-B41C-E9F2E0E0C7AD}" srcOrd="0" destOrd="0" presId="urn:microsoft.com/office/officeart/2008/layout/LinedList"/>
    <dgm:cxn modelId="{1B4E89BC-6A11-4228-81FB-FC046CAE25FB}" type="presParOf" srcId="{97CDFAB2-0630-4A82-B488-6774BF7D755B}" destId="{EB9662E8-DCEF-41C9-87C3-351BE823F6E2}" srcOrd="1" destOrd="0" presId="urn:microsoft.com/office/officeart/2008/layout/LinedList"/>
    <dgm:cxn modelId="{62B4DC1D-7C6E-4833-BD39-9DB1428C4B76}" type="presParOf" srcId="{C9848682-6E52-46B1-9D22-3155D2A52453}" destId="{68F9E9E7-1D3D-48D9-A207-042292787727}" srcOrd="12" destOrd="0" presId="urn:microsoft.com/office/officeart/2008/layout/LinedList"/>
    <dgm:cxn modelId="{B7692ED2-F270-46FF-B6D3-AA64876D7C16}" type="presParOf" srcId="{C9848682-6E52-46B1-9D22-3155D2A52453}" destId="{850CC8D0-8E32-4C30-A2A8-E84B33072BAF}" srcOrd="13" destOrd="0" presId="urn:microsoft.com/office/officeart/2008/layout/LinedList"/>
    <dgm:cxn modelId="{4807A49D-0540-47CF-A5AE-2E9AC572E432}" type="presParOf" srcId="{850CC8D0-8E32-4C30-A2A8-E84B33072BAF}" destId="{00B8DC15-127B-44D4-A0EA-E21D4A788B1B}" srcOrd="0" destOrd="0" presId="urn:microsoft.com/office/officeart/2008/layout/LinedList"/>
    <dgm:cxn modelId="{678B5127-FCD6-4772-888A-CDACAC1F3C4A}" type="presParOf" srcId="{850CC8D0-8E32-4C30-A2A8-E84B33072BAF}" destId="{28EBA860-DE16-4F9B-BBBF-47DD571E2569}" srcOrd="1" destOrd="0" presId="urn:microsoft.com/office/officeart/2008/layout/LinedList"/>
    <dgm:cxn modelId="{2B7E4D8D-EB8A-4AE3-BC3D-C44D2D853A7F}" type="presParOf" srcId="{C9848682-6E52-46B1-9D22-3155D2A52453}" destId="{81078045-F99A-4FCC-A23F-173029091CDE}" srcOrd="14" destOrd="0" presId="urn:microsoft.com/office/officeart/2008/layout/LinedList"/>
    <dgm:cxn modelId="{602F0469-EBE7-4975-AD56-0758B269CFFE}" type="presParOf" srcId="{C9848682-6E52-46B1-9D22-3155D2A52453}" destId="{13CF9E50-4317-49D8-899D-A2638E40DB05}" srcOrd="15" destOrd="0" presId="urn:microsoft.com/office/officeart/2008/layout/LinedList"/>
    <dgm:cxn modelId="{40AA3806-C707-4548-9232-13F7273F59DF}" type="presParOf" srcId="{13CF9E50-4317-49D8-899D-A2638E40DB05}" destId="{53D19933-9E84-423D-8D09-6D496EDFD36F}" srcOrd="0" destOrd="0" presId="urn:microsoft.com/office/officeart/2008/layout/LinedList"/>
    <dgm:cxn modelId="{CEA106FD-2D5D-4353-A329-852E0B04E583}" type="presParOf" srcId="{13CF9E50-4317-49D8-899D-A2638E40DB05}" destId="{55B5B4DA-DF54-4630-9D10-393F5E1CDD71}" srcOrd="1" destOrd="0" presId="urn:microsoft.com/office/officeart/2008/layout/LinedList"/>
    <dgm:cxn modelId="{FCFD1AF8-3C9D-4FC7-9CBA-1DE9F7F22778}" type="presParOf" srcId="{C9848682-6E52-46B1-9D22-3155D2A52453}" destId="{9DA1645D-70F1-485F-AECA-E80617164546}" srcOrd="16" destOrd="0" presId="urn:microsoft.com/office/officeart/2008/layout/LinedList"/>
    <dgm:cxn modelId="{A056104F-554C-4E5F-8277-82E114AEDA99}" type="presParOf" srcId="{C9848682-6E52-46B1-9D22-3155D2A52453}" destId="{85588DC1-E9F1-4BAB-8012-F4369A6E7ABF}" srcOrd="17" destOrd="0" presId="urn:microsoft.com/office/officeart/2008/layout/LinedList"/>
    <dgm:cxn modelId="{8157BA94-45DD-429C-8BD6-12CA3165C985}" type="presParOf" srcId="{85588DC1-E9F1-4BAB-8012-F4369A6E7ABF}" destId="{F72D8058-ADB3-4F64-AE4A-CB980AB90DEF}" srcOrd="0" destOrd="0" presId="urn:microsoft.com/office/officeart/2008/layout/LinedList"/>
    <dgm:cxn modelId="{3653E75E-6572-4866-84DA-D5DA49AC2448}" type="presParOf" srcId="{85588DC1-E9F1-4BAB-8012-F4369A6E7ABF}" destId="{4B25C7B7-5634-4EBA-A430-AC33C26D2D00}" srcOrd="1" destOrd="0" presId="urn:microsoft.com/office/officeart/2008/layout/LinedList"/>
    <dgm:cxn modelId="{2B710F15-30C2-494C-B7C7-84B548B15F76}" type="presParOf" srcId="{C9848682-6E52-46B1-9D22-3155D2A52453}" destId="{5260B68B-0FCC-4F42-8E3B-6D6B3EFF8B7B}" srcOrd="18" destOrd="0" presId="urn:microsoft.com/office/officeart/2008/layout/LinedList"/>
    <dgm:cxn modelId="{F7CFC01C-35CE-4659-BDC1-10CA1CB46110}" type="presParOf" srcId="{C9848682-6E52-46B1-9D22-3155D2A52453}" destId="{040818B7-3389-4A8E-8CD5-7E7617735C00}" srcOrd="19" destOrd="0" presId="urn:microsoft.com/office/officeart/2008/layout/LinedList"/>
    <dgm:cxn modelId="{6FE4D542-F1C2-4C41-BE83-E305B7B8BC84}" type="presParOf" srcId="{040818B7-3389-4A8E-8CD5-7E7617735C00}" destId="{61F04303-14EE-4402-8E85-82ABF14F5442}" srcOrd="0" destOrd="0" presId="urn:microsoft.com/office/officeart/2008/layout/LinedList"/>
    <dgm:cxn modelId="{0B648280-0572-4B0F-BA43-FEE2E310EE6C}" type="presParOf" srcId="{040818B7-3389-4A8E-8CD5-7E7617735C00}" destId="{F1D5C98A-E1BE-4877-B381-07C0AC618D13}" srcOrd="1" destOrd="0" presId="urn:microsoft.com/office/officeart/2008/layout/LinedList"/>
    <dgm:cxn modelId="{FE2C8887-81F2-42A0-A8D9-856D429D53A5}" type="presParOf" srcId="{C9848682-6E52-46B1-9D22-3155D2A52453}" destId="{FD7F9A21-B191-4E28-9180-1654AA156BFA}" srcOrd="20" destOrd="0" presId="urn:microsoft.com/office/officeart/2008/layout/LinedList"/>
    <dgm:cxn modelId="{E0146723-18FF-478B-A783-C3EF82E4F29D}" type="presParOf" srcId="{C9848682-6E52-46B1-9D22-3155D2A52453}" destId="{749FF1EF-8FC7-41E6-9DD6-FA4505A47AFB}" srcOrd="21" destOrd="0" presId="urn:microsoft.com/office/officeart/2008/layout/LinedList"/>
    <dgm:cxn modelId="{1CF21AB5-ECA3-439E-BF9B-BA7D14C62119}" type="presParOf" srcId="{749FF1EF-8FC7-41E6-9DD6-FA4505A47AFB}" destId="{5AF82513-F4EB-43DB-88D1-F4360D3B493E}" srcOrd="0" destOrd="0" presId="urn:microsoft.com/office/officeart/2008/layout/LinedList"/>
    <dgm:cxn modelId="{D0542E19-8955-4575-8FC9-C9763328DF49}" type="presParOf" srcId="{749FF1EF-8FC7-41E6-9DD6-FA4505A47AFB}" destId="{618779D9-F707-4A95-943E-C6A97C143359}" srcOrd="1" destOrd="0" presId="urn:microsoft.com/office/officeart/2008/layout/LinedList"/>
    <dgm:cxn modelId="{991D0423-0BD3-4E33-86B2-8A367F29A0D7}" type="presParOf" srcId="{C9848682-6E52-46B1-9D22-3155D2A52453}" destId="{611C05E9-9384-459A-8C73-ED11977AA1E9}" srcOrd="22" destOrd="0" presId="urn:microsoft.com/office/officeart/2008/layout/LinedList"/>
    <dgm:cxn modelId="{FC2D4153-C128-47C5-BE43-C79639B68779}" type="presParOf" srcId="{C9848682-6E52-46B1-9D22-3155D2A52453}" destId="{D9AE0185-7850-4B73-B302-DE8A360922C6}" srcOrd="23" destOrd="0" presId="urn:microsoft.com/office/officeart/2008/layout/LinedList"/>
    <dgm:cxn modelId="{E263247D-7E11-4F2C-AB53-52C7668F6C83}" type="presParOf" srcId="{D9AE0185-7850-4B73-B302-DE8A360922C6}" destId="{28B5708A-BB7E-4617-9974-B6498978FBD1}" srcOrd="0" destOrd="0" presId="urn:microsoft.com/office/officeart/2008/layout/LinedList"/>
    <dgm:cxn modelId="{90A38B49-71AB-4D87-BAB2-4CF371108BC1}" type="presParOf" srcId="{D9AE0185-7850-4B73-B302-DE8A360922C6}" destId="{257B8A67-D33D-4503-AD67-4D16C298CB39}" srcOrd="1" destOrd="0" presId="urn:microsoft.com/office/officeart/2008/layout/LinedList"/>
    <dgm:cxn modelId="{920F14CC-524C-421F-95F4-F6E13CB952DC}" type="presParOf" srcId="{C9848682-6E52-46B1-9D22-3155D2A52453}" destId="{B6F836ED-E3E7-4CF9-B848-19A20416DAE5}" srcOrd="24" destOrd="0" presId="urn:microsoft.com/office/officeart/2008/layout/LinedList"/>
    <dgm:cxn modelId="{E1D8E878-9E64-424C-8980-740A204D1820}" type="presParOf" srcId="{C9848682-6E52-46B1-9D22-3155D2A52453}" destId="{0C3C604E-4387-4523-81B9-1928F4B72DE2}" srcOrd="25" destOrd="0" presId="urn:microsoft.com/office/officeart/2008/layout/LinedList"/>
    <dgm:cxn modelId="{5EA5F277-1345-40E0-9F93-8EC7CEC1E416}" type="presParOf" srcId="{0C3C604E-4387-4523-81B9-1928F4B72DE2}" destId="{C86FABAC-2C84-4FDC-A50D-829E7DE6D465}" srcOrd="0" destOrd="0" presId="urn:microsoft.com/office/officeart/2008/layout/LinedList"/>
    <dgm:cxn modelId="{7D1BB8C9-608B-4723-B57C-6D84E1BC312F}" type="presParOf" srcId="{0C3C604E-4387-4523-81B9-1928F4B72DE2}" destId="{B21F017D-AB64-47C7-A77F-3362AB04E17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F701B2-5B2B-4CC9-A599-B71F9563ABEB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B13E804-DA57-4A3C-AA51-7B512C3EB30B}">
      <dgm:prSet phldrT="[Текст]"/>
      <dgm:spPr/>
      <dgm:t>
        <a:bodyPr/>
        <a:lstStyle/>
        <a:p>
          <a:r>
            <a:rPr lang="ru-RU" b="0" dirty="0" smtClean="0">
              <a:latin typeface="PT Astra Serif" pitchFamily="18" charset="-52"/>
              <a:ea typeface="PT Astra Serif" pitchFamily="18" charset="-52"/>
            </a:rPr>
            <a:t>Определяются комиссией на основании рейтинга участников в порядке убывания присвоенных им баллов</a:t>
          </a:r>
          <a:endParaRPr lang="ru-RU" dirty="0"/>
        </a:p>
      </dgm:t>
    </dgm:pt>
    <dgm:pt modelId="{4A48DC7D-0E05-47F7-B908-E59099D44558}" type="parTrans" cxnId="{CF603118-7003-4F63-82E2-04DA79DA899B}">
      <dgm:prSet/>
      <dgm:spPr/>
      <dgm:t>
        <a:bodyPr/>
        <a:lstStyle/>
        <a:p>
          <a:endParaRPr lang="ru-RU"/>
        </a:p>
      </dgm:t>
    </dgm:pt>
    <dgm:pt modelId="{D835C719-43F1-4B44-A18B-72CFA314974A}" type="sibTrans" cxnId="{CF603118-7003-4F63-82E2-04DA79DA899B}">
      <dgm:prSet/>
      <dgm:spPr>
        <a:solidFill>
          <a:schemeClr val="accent2"/>
        </a:solidFill>
      </dgm:spPr>
      <dgm:t>
        <a:bodyPr/>
        <a:lstStyle/>
        <a:p>
          <a:endParaRPr lang="ru-RU"/>
        </a:p>
      </dgm:t>
    </dgm:pt>
    <dgm:pt modelId="{3B901C3C-44D0-41B6-AED0-F41F08424688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b="0" dirty="0" smtClean="0">
              <a:latin typeface="PT Astra Serif" pitchFamily="18" charset="-52"/>
              <a:ea typeface="PT Astra Serif" pitchFamily="18" charset="-52"/>
            </a:rPr>
            <a:t>Победители награждаются памятными подарками и дипломами Министерства финансов Ульяновской области и Министерства просвещения и воспитания Ульяновской области</a:t>
          </a:r>
          <a:endParaRPr lang="ru-RU" dirty="0"/>
        </a:p>
      </dgm:t>
    </dgm:pt>
    <dgm:pt modelId="{4050ECE7-F175-42CB-B38A-CF2525544BB9}" type="parTrans" cxnId="{7E47823D-A9DF-4963-A541-18EECEB60975}">
      <dgm:prSet/>
      <dgm:spPr/>
      <dgm:t>
        <a:bodyPr/>
        <a:lstStyle/>
        <a:p>
          <a:endParaRPr lang="ru-RU"/>
        </a:p>
      </dgm:t>
    </dgm:pt>
    <dgm:pt modelId="{1A4C5D5E-0ED7-4A2D-9264-AD3E3E17E7C2}" type="sibTrans" cxnId="{7E47823D-A9DF-4963-A541-18EECEB60975}">
      <dgm:prSet/>
      <dgm:spPr>
        <a:solidFill>
          <a:schemeClr val="accent3"/>
        </a:solidFill>
      </dgm:spPr>
      <dgm:t>
        <a:bodyPr/>
        <a:lstStyle/>
        <a:p>
          <a:endParaRPr lang="ru-RU"/>
        </a:p>
      </dgm:t>
    </dgm:pt>
    <dgm:pt modelId="{EC75B0A3-2172-4716-96AB-04DCD1245BDC}">
      <dgm:prSet phldrT="[Текст]"/>
      <dgm:spPr>
        <a:solidFill>
          <a:schemeClr val="accent3"/>
        </a:solidFill>
      </dgm:spPr>
      <dgm:t>
        <a:bodyPr/>
        <a:lstStyle/>
        <a:p>
          <a:r>
            <a:rPr lang="ru-RU" b="0" dirty="0" smtClean="0">
              <a:latin typeface="PT Astra Serif" pitchFamily="18" charset="-52"/>
              <a:ea typeface="PT Astra Serif" pitchFamily="18" charset="-52"/>
            </a:rPr>
            <a:t>Победителями становятся </a:t>
          </a:r>
          <a:r>
            <a:rPr lang="ru-RU" b="1" dirty="0" smtClean="0">
              <a:solidFill>
                <a:schemeClr val="accent4">
                  <a:lumMod val="50000"/>
                </a:schemeClr>
              </a:solidFill>
              <a:latin typeface="PT Astra Serif" pitchFamily="18" charset="-52"/>
              <a:ea typeface="PT Astra Serif" pitchFamily="18" charset="-52"/>
            </a:rPr>
            <a:t>25 </a:t>
          </a:r>
          <a:r>
            <a:rPr lang="ru-RU" dirty="0" smtClean="0">
              <a:latin typeface="PT Astra Serif" pitchFamily="18" charset="-52"/>
              <a:ea typeface="PT Astra Serif" pitchFamily="18" charset="-52"/>
            </a:rPr>
            <a:t>самых «активных</a:t>
          </a:r>
          <a:r>
            <a:rPr lang="ru-RU" b="0" dirty="0" smtClean="0">
              <a:latin typeface="PT Astra Serif" pitchFamily="18" charset="-52"/>
              <a:ea typeface="PT Astra Serif" pitchFamily="18" charset="-52"/>
            </a:rPr>
            <a:t>» организаций:</a:t>
          </a:r>
        </a:p>
        <a:p>
          <a:r>
            <a:rPr kumimoji="0" lang="ru-RU" b="1" i="0" u="none" strike="noStrike" cap="none" spc="0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FillTx/>
              <a:latin typeface="PT Astra Serif" pitchFamily="18" charset="-52"/>
              <a:ea typeface="PT Astra Serif" pitchFamily="18" charset="-52"/>
              <a:sym typeface="Helvetica Neue"/>
            </a:rPr>
            <a:t>15</a:t>
          </a:r>
          <a:r>
            <a:rPr kumimoji="0" lang="ru-RU" i="0" u="none" strike="noStrike" cap="none" spc="0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FillTx/>
              <a:latin typeface="PT Astra Serif" pitchFamily="18" charset="-52"/>
              <a:ea typeface="PT Astra Serif" pitchFamily="18" charset="-52"/>
              <a:sym typeface="Helvetica Neue"/>
            </a:rPr>
            <a:t> </a:t>
          </a:r>
          <a:r>
            <a:rPr kumimoji="0" lang="ru-RU" b="0" i="0" u="none" strike="noStrike" cap="none" spc="0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FillTx/>
              <a:latin typeface="PT Astra Serif" pitchFamily="18" charset="-52"/>
              <a:ea typeface="PT Astra Serif" pitchFamily="18" charset="-52"/>
              <a:sym typeface="Helvetica Neue"/>
            </a:rPr>
            <a:t>– </a:t>
          </a:r>
          <a:r>
            <a:rPr kumimoji="0" lang="ru-RU" b="0" i="0" u="none" strike="noStrike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FillTx/>
              <a:latin typeface="PT Astra Serif" pitchFamily="18" charset="-52"/>
              <a:ea typeface="PT Astra Serif" pitchFamily="18" charset="-52"/>
              <a:sym typeface="Helvetica Neue"/>
            </a:rPr>
            <a:t>общеобразовательных организаций</a:t>
          </a:r>
        </a:p>
        <a:p>
          <a:r>
            <a:rPr lang="ru-RU" b="1" dirty="0" smtClean="0">
              <a:solidFill>
                <a:schemeClr val="accent4">
                  <a:lumMod val="50000"/>
                </a:schemeClr>
              </a:solidFill>
              <a:latin typeface="PT Astra Serif" pitchFamily="18" charset="-52"/>
              <a:ea typeface="PT Astra Serif" pitchFamily="18" charset="-52"/>
            </a:rPr>
            <a:t>5</a:t>
          </a:r>
          <a:r>
            <a:rPr lang="ru-RU" b="0" dirty="0" smtClean="0">
              <a:solidFill>
                <a:schemeClr val="accent4">
                  <a:lumMod val="50000"/>
                </a:schemeClr>
              </a:solidFill>
              <a:latin typeface="PT Astra Serif" pitchFamily="18" charset="-52"/>
              <a:ea typeface="PT Astra Serif" pitchFamily="18" charset="-52"/>
            </a:rPr>
            <a:t> </a:t>
          </a:r>
          <a:r>
            <a:rPr lang="ru-RU" b="0" dirty="0" smtClean="0">
              <a:solidFill>
                <a:schemeClr val="bg1"/>
              </a:solidFill>
              <a:latin typeface="PT Astra Serif" pitchFamily="18" charset="-52"/>
              <a:ea typeface="PT Astra Serif" pitchFamily="18" charset="-52"/>
            </a:rPr>
            <a:t>– организаций среднего профессионального образования</a:t>
          </a:r>
        </a:p>
        <a:p>
          <a:r>
            <a:rPr kumimoji="0" lang="ru-RU" b="1" i="0" u="none" strike="noStrike" cap="none" spc="0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FillTx/>
              <a:latin typeface="PT Astra Serif" pitchFamily="18" charset="-52"/>
              <a:ea typeface="PT Astra Serif" pitchFamily="18" charset="-52"/>
              <a:sym typeface="Helvetica Neue"/>
            </a:rPr>
            <a:t>5</a:t>
          </a:r>
          <a:r>
            <a:rPr kumimoji="0" lang="ru-RU" i="0" u="none" strike="noStrike" cap="none" spc="0" normalizeH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FillTx/>
              <a:latin typeface="PT Astra Serif" pitchFamily="18" charset="-52"/>
              <a:ea typeface="PT Astra Serif" pitchFamily="18" charset="-52"/>
              <a:sym typeface="Helvetica Neue"/>
            </a:rPr>
            <a:t> </a:t>
          </a:r>
          <a:r>
            <a:rPr kumimoji="0" lang="ru-RU" b="0" i="0" u="none" strike="noStrike" cap="none" spc="0" normalizeH="0" dirty="0" smtClean="0">
              <a:ln>
                <a:noFill/>
              </a:ln>
              <a:solidFill>
                <a:schemeClr val="bg1"/>
              </a:solidFill>
              <a:effectLst/>
              <a:uFillTx/>
              <a:latin typeface="PT Astra Serif" pitchFamily="18" charset="-52"/>
              <a:ea typeface="PT Astra Serif" pitchFamily="18" charset="-52"/>
              <a:sym typeface="Helvetica Neue"/>
            </a:rPr>
            <a:t>– организаций дополнительного образования</a:t>
          </a:r>
          <a:endParaRPr lang="ru-RU" dirty="0">
            <a:solidFill>
              <a:schemeClr val="bg1"/>
            </a:solidFill>
          </a:endParaRPr>
        </a:p>
      </dgm:t>
    </dgm:pt>
    <dgm:pt modelId="{FEBD07C7-C84F-4FE1-A47E-318C5035C2A1}" type="parTrans" cxnId="{2D798FB9-955D-4C56-B7EA-F9506629054D}">
      <dgm:prSet/>
      <dgm:spPr/>
      <dgm:t>
        <a:bodyPr/>
        <a:lstStyle/>
        <a:p>
          <a:endParaRPr lang="ru-RU"/>
        </a:p>
      </dgm:t>
    </dgm:pt>
    <dgm:pt modelId="{4444713F-0D37-44E8-B11A-E459F7B23C14}" type="sibTrans" cxnId="{2D798FB9-955D-4C56-B7EA-F9506629054D}">
      <dgm:prSet/>
      <dgm:spPr/>
      <dgm:t>
        <a:bodyPr/>
        <a:lstStyle/>
        <a:p>
          <a:endParaRPr lang="ru-RU"/>
        </a:p>
      </dgm:t>
    </dgm:pt>
    <dgm:pt modelId="{CDBD4B51-45C7-47AF-88B3-3C60A23FC45D}" type="pres">
      <dgm:prSet presAssocID="{C4F701B2-5B2B-4CC9-A599-B71F9563ABEB}" presName="Name0" presStyleCnt="0">
        <dgm:presLayoutVars>
          <dgm:dir/>
          <dgm:resizeHandles val="exact"/>
        </dgm:presLayoutVars>
      </dgm:prSet>
      <dgm:spPr/>
    </dgm:pt>
    <dgm:pt modelId="{C3C41DE9-CC4F-49FB-964F-C38856843DFA}" type="pres">
      <dgm:prSet presAssocID="{EB13E804-DA57-4A3C-AA51-7B512C3EB30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2C7D8C-E965-4DC1-B018-7516E79D68F0}" type="pres">
      <dgm:prSet presAssocID="{D835C719-43F1-4B44-A18B-72CFA314974A}" presName="sibTrans" presStyleLbl="sibTrans2D1" presStyleIdx="0" presStyleCnt="2"/>
      <dgm:spPr/>
      <dgm:t>
        <a:bodyPr/>
        <a:lstStyle/>
        <a:p>
          <a:endParaRPr lang="ru-RU"/>
        </a:p>
      </dgm:t>
    </dgm:pt>
    <dgm:pt modelId="{5EE56E1B-C13D-4E7B-B6B3-5A974612BFC7}" type="pres">
      <dgm:prSet presAssocID="{D835C719-43F1-4B44-A18B-72CFA314974A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031E08D1-8D94-4255-8D00-6D95F64CC9DB}" type="pres">
      <dgm:prSet presAssocID="{3B901C3C-44D0-41B6-AED0-F41F0842468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6070ED-A868-4EDF-8DB6-1A97E8BC67C0}" type="pres">
      <dgm:prSet presAssocID="{1A4C5D5E-0ED7-4A2D-9264-AD3E3E17E7C2}" presName="sibTrans" presStyleLbl="sibTrans2D1" presStyleIdx="1" presStyleCnt="2"/>
      <dgm:spPr/>
      <dgm:t>
        <a:bodyPr/>
        <a:lstStyle/>
        <a:p>
          <a:endParaRPr lang="ru-RU"/>
        </a:p>
      </dgm:t>
    </dgm:pt>
    <dgm:pt modelId="{B575F6D4-4242-4EC9-A507-1F4DC6ABE7C1}" type="pres">
      <dgm:prSet presAssocID="{1A4C5D5E-0ED7-4A2D-9264-AD3E3E17E7C2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77FF530F-F15C-443A-B2DD-E2C640AD6690}" type="pres">
      <dgm:prSet presAssocID="{EC75B0A3-2172-4716-96AB-04DCD1245BD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57148D8-F560-4B61-9F37-E40F07DB3104}" type="presOf" srcId="{1A4C5D5E-0ED7-4A2D-9264-AD3E3E17E7C2}" destId="{B575F6D4-4242-4EC9-A507-1F4DC6ABE7C1}" srcOrd="1" destOrd="0" presId="urn:microsoft.com/office/officeart/2005/8/layout/process1"/>
    <dgm:cxn modelId="{F793C8FF-7913-4DF4-ABA2-D49ADA6FFD9B}" type="presOf" srcId="{D835C719-43F1-4B44-A18B-72CFA314974A}" destId="{942C7D8C-E965-4DC1-B018-7516E79D68F0}" srcOrd="0" destOrd="0" presId="urn:microsoft.com/office/officeart/2005/8/layout/process1"/>
    <dgm:cxn modelId="{EC3C5094-856E-47AB-87C0-169226B9BD62}" type="presOf" srcId="{3B901C3C-44D0-41B6-AED0-F41F08424688}" destId="{031E08D1-8D94-4255-8D00-6D95F64CC9DB}" srcOrd="0" destOrd="0" presId="urn:microsoft.com/office/officeart/2005/8/layout/process1"/>
    <dgm:cxn modelId="{EC766357-0894-487F-8B82-CA60D0527858}" type="presOf" srcId="{1A4C5D5E-0ED7-4A2D-9264-AD3E3E17E7C2}" destId="{B26070ED-A868-4EDF-8DB6-1A97E8BC67C0}" srcOrd="0" destOrd="0" presId="urn:microsoft.com/office/officeart/2005/8/layout/process1"/>
    <dgm:cxn modelId="{B30B2C24-102A-4750-83DC-04B41D2546C0}" type="presOf" srcId="{EC75B0A3-2172-4716-96AB-04DCD1245BDC}" destId="{77FF530F-F15C-443A-B2DD-E2C640AD6690}" srcOrd="0" destOrd="0" presId="urn:microsoft.com/office/officeart/2005/8/layout/process1"/>
    <dgm:cxn modelId="{2D798FB9-955D-4C56-B7EA-F9506629054D}" srcId="{C4F701B2-5B2B-4CC9-A599-B71F9563ABEB}" destId="{EC75B0A3-2172-4716-96AB-04DCD1245BDC}" srcOrd="2" destOrd="0" parTransId="{FEBD07C7-C84F-4FE1-A47E-318C5035C2A1}" sibTransId="{4444713F-0D37-44E8-B11A-E459F7B23C14}"/>
    <dgm:cxn modelId="{7E47823D-A9DF-4963-A541-18EECEB60975}" srcId="{C4F701B2-5B2B-4CC9-A599-B71F9563ABEB}" destId="{3B901C3C-44D0-41B6-AED0-F41F08424688}" srcOrd="1" destOrd="0" parTransId="{4050ECE7-F175-42CB-B38A-CF2525544BB9}" sibTransId="{1A4C5D5E-0ED7-4A2D-9264-AD3E3E17E7C2}"/>
    <dgm:cxn modelId="{19D30B05-FFDE-4922-932E-DD15277E0918}" type="presOf" srcId="{D835C719-43F1-4B44-A18B-72CFA314974A}" destId="{5EE56E1B-C13D-4E7B-B6B3-5A974612BFC7}" srcOrd="1" destOrd="0" presId="urn:microsoft.com/office/officeart/2005/8/layout/process1"/>
    <dgm:cxn modelId="{83D7DF64-BCA2-4991-A859-D3B9FD773221}" type="presOf" srcId="{EB13E804-DA57-4A3C-AA51-7B512C3EB30B}" destId="{C3C41DE9-CC4F-49FB-964F-C38856843DFA}" srcOrd="0" destOrd="0" presId="urn:microsoft.com/office/officeart/2005/8/layout/process1"/>
    <dgm:cxn modelId="{CF603118-7003-4F63-82E2-04DA79DA899B}" srcId="{C4F701B2-5B2B-4CC9-A599-B71F9563ABEB}" destId="{EB13E804-DA57-4A3C-AA51-7B512C3EB30B}" srcOrd="0" destOrd="0" parTransId="{4A48DC7D-0E05-47F7-B908-E59099D44558}" sibTransId="{D835C719-43F1-4B44-A18B-72CFA314974A}"/>
    <dgm:cxn modelId="{9DCF0E43-D355-40C4-853D-7124945BF798}" type="presOf" srcId="{C4F701B2-5B2B-4CC9-A599-B71F9563ABEB}" destId="{CDBD4B51-45C7-47AF-88B3-3C60A23FC45D}" srcOrd="0" destOrd="0" presId="urn:microsoft.com/office/officeart/2005/8/layout/process1"/>
    <dgm:cxn modelId="{19B02F55-F90C-49F5-93C6-BD903765E42C}" type="presParOf" srcId="{CDBD4B51-45C7-47AF-88B3-3C60A23FC45D}" destId="{C3C41DE9-CC4F-49FB-964F-C38856843DFA}" srcOrd="0" destOrd="0" presId="urn:microsoft.com/office/officeart/2005/8/layout/process1"/>
    <dgm:cxn modelId="{93A1BEA7-D89B-4ADF-980F-B18F074797E3}" type="presParOf" srcId="{CDBD4B51-45C7-47AF-88B3-3C60A23FC45D}" destId="{942C7D8C-E965-4DC1-B018-7516E79D68F0}" srcOrd="1" destOrd="0" presId="urn:microsoft.com/office/officeart/2005/8/layout/process1"/>
    <dgm:cxn modelId="{C08C7C03-5D0E-44D3-B397-FA62FCCE918D}" type="presParOf" srcId="{942C7D8C-E965-4DC1-B018-7516E79D68F0}" destId="{5EE56E1B-C13D-4E7B-B6B3-5A974612BFC7}" srcOrd="0" destOrd="0" presId="urn:microsoft.com/office/officeart/2005/8/layout/process1"/>
    <dgm:cxn modelId="{1B7F07A8-3638-4A43-96D7-2B8CD85B674F}" type="presParOf" srcId="{CDBD4B51-45C7-47AF-88B3-3C60A23FC45D}" destId="{031E08D1-8D94-4255-8D00-6D95F64CC9DB}" srcOrd="2" destOrd="0" presId="urn:microsoft.com/office/officeart/2005/8/layout/process1"/>
    <dgm:cxn modelId="{D8BD722A-F736-4332-A4A5-EF208BCDD005}" type="presParOf" srcId="{CDBD4B51-45C7-47AF-88B3-3C60A23FC45D}" destId="{B26070ED-A868-4EDF-8DB6-1A97E8BC67C0}" srcOrd="3" destOrd="0" presId="urn:microsoft.com/office/officeart/2005/8/layout/process1"/>
    <dgm:cxn modelId="{F4FF9994-2019-471C-B7BA-B59D407D3A4F}" type="presParOf" srcId="{B26070ED-A868-4EDF-8DB6-1A97E8BC67C0}" destId="{B575F6D4-4242-4EC9-A507-1F4DC6ABE7C1}" srcOrd="0" destOrd="0" presId="urn:microsoft.com/office/officeart/2005/8/layout/process1"/>
    <dgm:cxn modelId="{201E1765-0AF2-461A-BCAB-770A62B6392D}" type="presParOf" srcId="{CDBD4B51-45C7-47AF-88B3-3C60A23FC45D}" destId="{77FF530F-F15C-443A-B2DD-E2C640AD6690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02.04.2024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05934" y="4717415"/>
            <a:ext cx="4982633" cy="446913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1806122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Текст заголовка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7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1620"/>
            </a:lvl1pPr>
            <a:lvl2pPr>
              <a:defRPr sz="1620"/>
            </a:lvl2pPr>
            <a:lvl3pPr>
              <a:defRPr sz="1620"/>
            </a:lvl3pPr>
            <a:lvl4pPr>
              <a:defRPr sz="1620"/>
            </a:lvl4pPr>
            <a:lvl5pPr>
              <a:defRPr sz="1620"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5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xmlns="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xmlns="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xmlns="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xmlns="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  <p:sldLayoutId id="2147483654" r:id="rId10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7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8.png"/><Relationship Id="rId9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" y="1079014"/>
            <a:ext cx="8105192" cy="1185166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Конкурс среди образовательных организаций Ульяновской области на определение самых «активных» участников мероприятий по финансовой грамотности</a:t>
            </a:r>
            <a:endParaRPr lang="ru-RU" sz="20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graphicFrame>
        <p:nvGraphicFramePr>
          <p:cNvPr id="7" name="Object 2">
            <a:extLst>
              <a:ext uri="{FF2B5EF4-FFF2-40B4-BE49-F238E27FC236}">
                <a16:creationId xmlns="" xmlns:a16="http://schemas.microsoft.com/office/drawing/2014/main" id="{42D2D0B3-CB2F-4D43-A39B-4186E0A097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221790"/>
              </p:ext>
            </p:extLst>
          </p:nvPr>
        </p:nvGraphicFramePr>
        <p:xfrm>
          <a:off x="105710" y="317920"/>
          <a:ext cx="2298138" cy="592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Acrobat Document" r:id="rId4" imgW="7276190" imgH="1876190" progId="Acrobat.Document.DC">
                  <p:embed/>
                </p:oleObj>
              </mc:Choice>
              <mc:Fallback>
                <p:oleObj name="Acrobat Document" r:id="rId4" imgW="7276190" imgH="1876190" progId="Acrobat.Document.DC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10" y="317920"/>
                        <a:ext cx="2298138" cy="5925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Текст 2">
            <a:extLst>
              <a:ext uri="{FF2B5EF4-FFF2-40B4-BE49-F238E27FC236}">
                <a16:creationId xmlns="" xmlns:a16="http://schemas.microsoft.com/office/drawing/2014/main" id="{98FD40A5-F3FD-B54C-9CD3-2C5EFF741120}"/>
              </a:ext>
            </a:extLst>
          </p:cNvPr>
          <p:cNvSpPr txBox="1">
            <a:spLocks/>
          </p:cNvSpPr>
          <p:nvPr/>
        </p:nvSpPr>
        <p:spPr>
          <a:xfrm>
            <a:off x="407918" y="3955671"/>
            <a:ext cx="8342381" cy="8025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latinLnBrk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400" b="1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1pPr>
            <a:lvl2pPr marL="0" marR="0" indent="0" algn="l" defTabSz="278607" latinLnBrk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823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2pPr>
            <a:lvl3pPr marL="0" marR="0" indent="0" algn="l" defTabSz="278607" latinLnBrk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823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3pPr>
            <a:lvl4pPr marL="0" marR="0" indent="0" algn="l" defTabSz="278607" latinLnBrk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823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4pPr>
            <a:lvl5pPr marL="0" marR="0" indent="0" algn="l" defTabSz="278607" latinLnBrk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 sz="1823" b="0" i="0" u="none" strike="noStrike" cap="none" spc="0" baseline="0">
                <a:solidFill>
                  <a:srgbClr val="000000"/>
                </a:solidFill>
                <a:uFillTx/>
                <a:latin typeface="Proxima Nova Rg" panose="02000506030000020004" pitchFamily="2" charset="0"/>
                <a:ea typeface="Helvetica Neue"/>
                <a:cs typeface="Helvetica Neue"/>
                <a:sym typeface="Helvetica Neue"/>
              </a:defRPr>
            </a:lvl5pPr>
            <a:lvl6pPr marL="1285875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1500188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1714500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1928813" marR="0" indent="-214313" algn="l" defTabSz="278607" latinLnBrk="0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1755" b="0" i="0" u="none" strike="noStrike" cap="none" spc="0" baseline="0">
                <a:solidFill>
                  <a:srgbClr val="000000"/>
                </a:solidFill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algn="just" hangingPunct="1"/>
            <a:r>
              <a:rPr lang="ru-RU" sz="1100" dirty="0" smtClean="0">
                <a:latin typeface="PT Astra Serif" pitchFamily="18" charset="-52"/>
                <a:ea typeface="PT Astra Serif" pitchFamily="18" charset="-52"/>
              </a:rPr>
              <a:t>В целях реализации региональной программы «Повышение финансовой грамотности населения </a:t>
            </a:r>
            <a:br>
              <a:rPr lang="ru-RU" sz="1100" dirty="0" smtClean="0">
                <a:latin typeface="PT Astra Serif" pitchFamily="18" charset="-52"/>
                <a:ea typeface="PT Astra Serif" pitchFamily="18" charset="-52"/>
              </a:rPr>
            </a:br>
            <a:r>
              <a:rPr lang="ru-RU" sz="1100" dirty="0" smtClean="0">
                <a:latin typeface="PT Astra Serif" pitchFamily="18" charset="-52"/>
                <a:ea typeface="PT Astra Serif" pitchFamily="18" charset="-52"/>
              </a:rPr>
              <a:t>Ульяновской области на 2023 – </a:t>
            </a:r>
            <a:r>
              <a:rPr lang="ru-RU" sz="1100" smtClean="0">
                <a:latin typeface="PT Astra Serif" pitchFamily="18" charset="-52"/>
                <a:ea typeface="PT Astra Serif" pitchFamily="18" charset="-52"/>
              </a:rPr>
              <a:t>2025 годы»</a:t>
            </a:r>
            <a:endParaRPr lang="ru-RU" sz="1100" dirty="0" smtClean="0">
              <a:latin typeface="PT Astra Serif" pitchFamily="18" charset="-52"/>
              <a:ea typeface="PT Astra Serif" pitchFamily="18" charset="-52"/>
            </a:endParaRPr>
          </a:p>
          <a:p>
            <a:pPr hangingPunct="1"/>
            <a:r>
              <a:rPr lang="ru-RU" sz="1100" dirty="0" smtClean="0">
                <a:latin typeface="PT Astra Serif" pitchFamily="18" charset="-52"/>
                <a:ea typeface="PT Astra Serif" pitchFamily="18" charset="-52"/>
              </a:rPr>
              <a:t>Автор практики: Центр развития налоговой культуры и финансовой грамотности Министерства финансов Ульяновской области, Алексеева Рената </a:t>
            </a:r>
            <a:r>
              <a:rPr lang="ru-RU" sz="1100" dirty="0" err="1" smtClean="0">
                <a:latin typeface="PT Astra Serif" pitchFamily="18" charset="-52"/>
                <a:ea typeface="PT Astra Serif" pitchFamily="18" charset="-52"/>
              </a:rPr>
              <a:t>Ринатовна</a:t>
            </a:r>
            <a:r>
              <a:rPr lang="ru-RU" sz="1100" dirty="0" smtClean="0">
                <a:latin typeface="PT Astra Serif" pitchFamily="18" charset="-52"/>
                <a:ea typeface="PT Astra Serif" pitchFamily="18" charset="-52"/>
              </a:rPr>
              <a:t> (8422) 73-69-10, (8422) 73-68-58, fingram@ulminfin.ru</a:t>
            </a:r>
            <a:endParaRPr lang="ru-RU" sz="1100" dirty="0">
              <a:latin typeface="PT Astra Serif" pitchFamily="18" charset="-52"/>
              <a:ea typeface="PT Astra Serif" pitchFamily="18" charset="-52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4" descr="C:\Users\u112\Downloads\ejjmgv49cfa_resize_w1100_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260" y="2112504"/>
            <a:ext cx="1389782" cy="1389782"/>
          </a:xfrm>
          <a:prstGeom prst="rect">
            <a:avLst/>
          </a:prstGeom>
          <a:noFill/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Нормативно - правовая база</a:t>
            </a:r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="" xmlns:a16="http://schemas.microsoft.com/office/drawing/2014/main" id="{D80C12EB-82B2-0FD7-8F9C-1318B26311F6}"/>
              </a:ext>
            </a:extLst>
          </p:cNvPr>
          <p:cNvSpPr txBox="1">
            <a:spLocks/>
          </p:cNvSpPr>
          <p:nvPr/>
        </p:nvSpPr>
        <p:spPr>
          <a:xfrm>
            <a:off x="1930142" y="2468253"/>
            <a:ext cx="6668277" cy="5258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pPr marL="214313" lvl="0" indent="214313" algn="just" defTabSz="278607" hangingPunct="1"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</a:pPr>
            <a:endParaRPr lang="ru-RU" sz="1100" b="0" dirty="0">
              <a:latin typeface="PT Astra Serif" pitchFamily="18" charset="-52"/>
              <a:ea typeface="PT Astra Serif" pitchFamily="18" charset="-52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322" y="1086352"/>
            <a:ext cx="841569" cy="1026152"/>
          </a:xfrm>
          <a:prstGeom prst="rect">
            <a:avLst/>
          </a:prstGeom>
        </p:spPr>
      </p:pic>
      <p:pic>
        <p:nvPicPr>
          <p:cNvPr id="4098" name="Picture 2" descr="https://www.uch.asia/media/k2/items/cache/63503204d18160dd6a733e989b70c404_XL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16" y="3654472"/>
            <a:ext cx="1072069" cy="71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2072141" y="1272485"/>
            <a:ext cx="6526278" cy="612934"/>
          </a:xfrm>
          <a:prstGeom prst="round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179388" indent="268288" algn="just"/>
            <a:r>
              <a:rPr lang="ru-RU" sz="1200" b="0" dirty="0" smtClean="0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</a:rPr>
              <a:t>Региональная программа «Повышение финансовой грамотности населения Ульяновской области на 2023-2023 годы»</a:t>
            </a:r>
            <a:r>
              <a:rPr lang="ru-RU" sz="1200" b="0" dirty="0" smtClean="0">
                <a:solidFill>
                  <a:schemeClr val="bg1"/>
                </a:solidFill>
                <a:highlight>
                  <a:srgbClr val="FFFF00"/>
                </a:highlight>
                <a:latin typeface="PT Astra Serif" pitchFamily="18" charset="-52"/>
                <a:ea typeface="PT Astra Serif" pitchFamily="18" charset="-52"/>
              </a:rPr>
              <a:t> </a:t>
            </a:r>
            <a:r>
              <a:rPr lang="ru-RU" sz="1200" b="0" dirty="0" smtClean="0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</a:rPr>
              <a:t>утверждена Постановлением Правительства Ульяновской области </a:t>
            </a:r>
            <a:br>
              <a:rPr lang="ru-RU" sz="1200" b="0" dirty="0" smtClean="0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</a:rPr>
            </a:br>
            <a:r>
              <a:rPr lang="ru-RU" sz="1200" b="0" dirty="0" smtClean="0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</a:rPr>
              <a:t>от 09.08.2023 №370-пр</a:t>
            </a:r>
            <a:endParaRPr lang="ru-RU" sz="1200" b="0" dirty="0">
              <a:solidFill>
                <a:schemeClr val="bg1"/>
              </a:solidFill>
              <a:highlight>
                <a:srgbClr val="FFFF00"/>
              </a:highlight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088200" y="2315477"/>
            <a:ext cx="6526278" cy="930751"/>
          </a:xfrm>
          <a:prstGeom prst="roundRect">
            <a:avLst/>
          </a:prstGeom>
          <a:solidFill>
            <a:schemeClr val="accent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214313" lvl="0" indent="214313" algn="just" defTabSz="278607" hangingPunct="1"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ct val="125000"/>
            </a:pPr>
            <a:r>
              <a:rPr lang="ru-RU" sz="1200" b="0" dirty="0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</a:rPr>
              <a:t>Положение о проведении </a:t>
            </a:r>
            <a:r>
              <a:rPr lang="ru-RU" sz="1200" dirty="0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</a:rPr>
              <a:t>конкурса среди образовательных организаций, расположенных </a:t>
            </a:r>
            <a:r>
              <a:rPr lang="ru-RU" sz="1200" dirty="0" smtClean="0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</a:rPr>
              <a:t>на </a:t>
            </a:r>
            <a:r>
              <a:rPr lang="ru-RU" sz="1200" dirty="0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</a:rPr>
              <a:t>территории Ульяновской области на определение самых «активных» участников мероприятий </a:t>
            </a:r>
            <a:r>
              <a:rPr lang="ru-RU" sz="1200" dirty="0" smtClean="0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</a:rPr>
              <a:t>по </a:t>
            </a:r>
            <a:r>
              <a:rPr lang="ru-RU" sz="1200" dirty="0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</a:rPr>
              <a:t>финансовой грамотности </a:t>
            </a:r>
            <a:r>
              <a:rPr lang="ru-RU" sz="1200" b="0" dirty="0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</a:rPr>
              <a:t>утверждено распоряжением Министерства финансов Ульяновской области </a:t>
            </a:r>
            <a:r>
              <a:rPr lang="ru-RU" sz="1200" b="0" dirty="0" smtClean="0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</a:rPr>
              <a:t>от </a:t>
            </a:r>
            <a:r>
              <a:rPr lang="ru-RU" sz="1200" b="0" dirty="0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</a:rPr>
              <a:t>27.10.23 №88-р</a:t>
            </a:r>
            <a:endParaRPr lang="ru-RU" sz="1400" b="0" dirty="0">
              <a:solidFill>
                <a:schemeClr val="bg1"/>
              </a:solidFill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48519" y="3555475"/>
            <a:ext cx="6449899" cy="1021556"/>
          </a:xfrm>
          <a:prstGeom prst="round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179388" indent="179388" algn="just"/>
            <a:r>
              <a:rPr lang="ru-RU" sz="1200" dirty="0">
                <a:solidFill>
                  <a:schemeClr val="bg1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Цель Конкурса </a:t>
            </a:r>
            <a:r>
              <a:rPr lang="ru-RU" sz="1200" b="0" dirty="0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</a:rPr>
              <a:t>- стимулирование образовательных организаций к участию </a:t>
            </a:r>
            <a:r>
              <a:rPr lang="ru-RU" sz="1200" b="0" dirty="0" smtClean="0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</a:rPr>
              <a:t/>
            </a:r>
            <a:br>
              <a:rPr lang="ru-RU" sz="1200" b="0" dirty="0" smtClean="0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</a:rPr>
            </a:br>
            <a:r>
              <a:rPr lang="ru-RU" sz="1200" b="0" dirty="0" smtClean="0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</a:rPr>
              <a:t>в </a:t>
            </a:r>
            <a:r>
              <a:rPr lang="ru-RU" sz="1200" b="0" dirty="0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</a:rPr>
              <a:t>мероприятиях по финансовой грамотности и выявление наиболее интересных и эффективных форм работы с обучающимися в области финансового просвещения, прежде всего форм активного и массового вовлечения в мероприятия по повышению финансовой </a:t>
            </a:r>
            <a:r>
              <a:rPr lang="ru-RU" sz="1200" b="0" dirty="0" smtClean="0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</a:rPr>
              <a:t>грамотности</a:t>
            </a:r>
            <a:endParaRPr lang="ru-RU" sz="1200" b="0" dirty="0">
              <a:solidFill>
                <a:schemeClr val="bg1"/>
              </a:solidFill>
              <a:latin typeface="PT Astra Serif" pitchFamily="18" charset="-52"/>
              <a:ea typeface="PT Astra Serif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74365254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424821" y="1129484"/>
            <a:ext cx="2569992" cy="11787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C2BF8B5-D0A5-FB84-AF18-AE71065C4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Общие положения о Конкурсе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07" y="849492"/>
            <a:ext cx="2673019" cy="318036"/>
          </a:xfrm>
          <a:prstGeom prst="rect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ru-RU" sz="1400" dirty="0" smtClean="0">
                <a:solidFill>
                  <a:srgbClr val="00B05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Организаторы Конкурса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58941" y="2775771"/>
            <a:ext cx="2496423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ru-RU" sz="1200" dirty="0">
                <a:solidFill>
                  <a:schemeClr val="bg1"/>
                </a:solidFill>
              </a:rPr>
              <a:t>Поощрение лучших</a:t>
            </a:r>
          </a:p>
          <a:p>
            <a:pPr defTabSz="825500">
              <a:buFontTx/>
              <a:buChar char="-"/>
            </a:pPr>
            <a:r>
              <a:rPr lang="ru-RU" sz="800" b="0" dirty="0">
                <a:solidFill>
                  <a:schemeClr val="bg1"/>
                </a:solidFill>
              </a:rPr>
              <a:t>представление лучших практик на совместных </a:t>
            </a:r>
            <a:r>
              <a:rPr lang="ru-RU" sz="800" b="0" dirty="0" smtClean="0">
                <a:solidFill>
                  <a:schemeClr val="bg1"/>
                </a:solidFill>
              </a:rPr>
              <a:t>совещания;</a:t>
            </a:r>
            <a:endParaRPr lang="ru-RU" sz="800" b="0" dirty="0">
              <a:solidFill>
                <a:schemeClr val="bg1"/>
              </a:solidFill>
            </a:endParaRPr>
          </a:p>
          <a:p>
            <a:pPr defTabSz="825500">
              <a:buFontTx/>
              <a:buChar char="-"/>
            </a:pPr>
            <a:r>
              <a:rPr lang="ru-RU" sz="800" b="0" dirty="0" smtClean="0">
                <a:solidFill>
                  <a:schemeClr val="bg1"/>
                </a:solidFill>
              </a:rPr>
              <a:t> </a:t>
            </a:r>
            <a:r>
              <a:rPr lang="ru-RU" sz="800" b="0" dirty="0">
                <a:solidFill>
                  <a:schemeClr val="bg1"/>
                </a:solidFill>
              </a:rPr>
              <a:t>благодарственные письма и ценные подарки от лица Министра </a:t>
            </a:r>
            <a:r>
              <a:rPr lang="ru-RU" sz="800" b="0" dirty="0" smtClean="0">
                <a:solidFill>
                  <a:schemeClr val="bg1"/>
                </a:solidFill>
              </a:rPr>
              <a:t>финансов УО, </a:t>
            </a:r>
            <a:r>
              <a:rPr lang="ru-RU" sz="800" b="0" dirty="0">
                <a:solidFill>
                  <a:schemeClr val="bg1"/>
                </a:solidFill>
              </a:rPr>
              <a:t>Министерства просвещения и воспитания УО</a:t>
            </a:r>
            <a:endParaRPr kumimoji="0" lang="ru-RU" sz="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68476" y="2072467"/>
            <a:ext cx="2673019" cy="318036"/>
          </a:xfrm>
          <a:prstGeom prst="rect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lang="ru-RU" sz="1400" dirty="0" smtClean="0">
                <a:solidFill>
                  <a:srgbClr val="00B050"/>
                </a:solidFill>
                <a:latin typeface="PT Astra Serif" panose="020A0603040505020204" pitchFamily="18" charset="-52"/>
                <a:ea typeface="PT Astra Serif" panose="020A0603040505020204" pitchFamily="18" charset="-52"/>
              </a:rPr>
              <a:t>Участники Конкурса</a:t>
            </a:r>
          </a:p>
        </p:txBody>
      </p:sp>
      <p:pic>
        <p:nvPicPr>
          <p:cNvPr id="2053" name="Picture 5" descr="https://top-fon.com/uploads/posts/2023-02/1675585279_top-fon-com-p-znachki-dlya-prezentatsii-s-prozrachnim-fo-2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10375" y="-19689763"/>
            <a:ext cx="360000" cy="32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Скругленный прямоугольник 28"/>
          <p:cNvSpPr/>
          <p:nvPr/>
        </p:nvSpPr>
        <p:spPr>
          <a:xfrm>
            <a:off x="1375608" y="1378776"/>
            <a:ext cx="2339142" cy="408623"/>
          </a:xfrm>
          <a:prstGeom prst="roundRect">
            <a:avLst/>
          </a:prstGeom>
          <a:solidFill>
            <a:schemeClr val="accent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indent="214313"/>
            <a:r>
              <a:rPr lang="ru-RU" sz="1200" b="0" dirty="0" smtClean="0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</a:rPr>
              <a:t>Министерство финансов Ульяновской области</a:t>
            </a:r>
            <a:endParaRPr lang="ru-RU" sz="1200" b="0" dirty="0">
              <a:solidFill>
                <a:schemeClr val="bg1"/>
              </a:solidFill>
              <a:highlight>
                <a:srgbClr val="FFFF00"/>
              </a:highlight>
              <a:latin typeface="PT Astra Serif" pitchFamily="18" charset="-52"/>
              <a:ea typeface="PT Astra Serif" pitchFamily="18" charset="-52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85571" y="1293528"/>
            <a:ext cx="565048" cy="641907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Прямоугольник 31"/>
          <p:cNvSpPr/>
          <p:nvPr/>
        </p:nvSpPr>
        <p:spPr>
          <a:xfrm>
            <a:off x="4500357" y="1276620"/>
            <a:ext cx="554243" cy="540898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3" name="Скругленный прямоугольник 32"/>
          <p:cNvSpPr/>
          <p:nvPr/>
        </p:nvSpPr>
        <p:spPr>
          <a:xfrm>
            <a:off x="5187950" y="1385004"/>
            <a:ext cx="2914650" cy="408623"/>
          </a:xfrm>
          <a:prstGeom prst="roundRect">
            <a:avLst/>
          </a:prstGeom>
          <a:solidFill>
            <a:schemeClr val="accent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indent="214313"/>
            <a:r>
              <a:rPr lang="ru-RU" sz="1200" b="0" dirty="0" smtClean="0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</a:rPr>
              <a:t>Министерство просвещения </a:t>
            </a:r>
            <a:br>
              <a:rPr lang="ru-RU" sz="1200" b="0" dirty="0" smtClean="0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</a:rPr>
            </a:br>
            <a:r>
              <a:rPr lang="ru-RU" sz="1200" b="0" dirty="0" smtClean="0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</a:rPr>
              <a:t>и воспитания Ульяновской области</a:t>
            </a:r>
            <a:endParaRPr lang="ru-RU" sz="1200" b="0" dirty="0">
              <a:solidFill>
                <a:schemeClr val="bg1"/>
              </a:solidFill>
              <a:highlight>
                <a:srgbClr val="FFFF00"/>
              </a:highlight>
              <a:latin typeface="PT Astra Serif" pitchFamily="18" charset="-52"/>
              <a:ea typeface="PT Astra Serif" pitchFamily="18" charset="-52"/>
            </a:endParaRPr>
          </a:p>
        </p:txBody>
      </p:sp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3994485610"/>
              </p:ext>
            </p:extLst>
          </p:nvPr>
        </p:nvGraphicFramePr>
        <p:xfrm>
          <a:off x="1709816" y="2472759"/>
          <a:ext cx="5376172" cy="2143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1704746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160961"/>
            <a:ext cx="6888265" cy="682727"/>
          </a:xfrm>
        </p:spPr>
        <p:txBody>
          <a:bodyPr/>
          <a:lstStyle/>
          <a:p>
            <a:r>
              <a:rPr lang="ru-RU" sz="14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Документы для участия в Конкурсе</a:t>
            </a:r>
            <a:endParaRPr lang="ru-RU" sz="14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32" name="Шестиугольник 31"/>
          <p:cNvSpPr/>
          <p:nvPr/>
        </p:nvSpPr>
        <p:spPr>
          <a:xfrm>
            <a:off x="1128167" y="555672"/>
            <a:ext cx="297510" cy="241310"/>
          </a:xfrm>
          <a:prstGeom prst="hexagon">
            <a:avLst/>
          </a:prstGeom>
          <a:solidFill>
            <a:schemeClr val="accent1">
              <a:alpha val="78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10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+mj-lt"/>
                <a:ea typeface="+mn-ea"/>
                <a:cs typeface="+mn-cs"/>
                <a:sym typeface="Helvetica Neue Medium"/>
              </a:rPr>
              <a:t>1</a:t>
            </a:r>
          </a:p>
        </p:txBody>
      </p:sp>
      <p:sp>
        <p:nvSpPr>
          <p:cNvPr id="33" name="Шестиугольник 32"/>
          <p:cNvSpPr/>
          <p:nvPr/>
        </p:nvSpPr>
        <p:spPr>
          <a:xfrm>
            <a:off x="1128167" y="911979"/>
            <a:ext cx="297510" cy="241310"/>
          </a:xfrm>
          <a:prstGeom prst="hexagon">
            <a:avLst>
              <a:gd name="adj" fmla="val 30087"/>
              <a:gd name="vf" fmla="val 115470"/>
            </a:avLst>
          </a:prstGeom>
          <a:solidFill>
            <a:schemeClr val="accent1">
              <a:alpha val="78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dirty="0">
                <a:solidFill>
                  <a:srgbClr val="FFFFFF"/>
                </a:solidFill>
                <a:latin typeface="+mj-lt"/>
                <a:ea typeface="+mn-ea"/>
                <a:cs typeface="+mn-cs"/>
                <a:sym typeface="Helvetica Neue Medium"/>
              </a:rPr>
              <a:t>2</a:t>
            </a:r>
          </a:p>
        </p:txBody>
      </p:sp>
      <p:sp>
        <p:nvSpPr>
          <p:cNvPr id="34" name="Шестиугольник 33"/>
          <p:cNvSpPr/>
          <p:nvPr/>
        </p:nvSpPr>
        <p:spPr>
          <a:xfrm>
            <a:off x="1135457" y="1248720"/>
            <a:ext cx="297510" cy="241310"/>
          </a:xfrm>
          <a:prstGeom prst="hexagon">
            <a:avLst/>
          </a:prstGeom>
          <a:solidFill>
            <a:schemeClr val="accent1">
              <a:alpha val="78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dirty="0">
                <a:solidFill>
                  <a:srgbClr val="FFFFFF"/>
                </a:solidFill>
                <a:latin typeface="+mj-lt"/>
                <a:ea typeface="+mn-ea"/>
                <a:cs typeface="+mn-cs"/>
                <a:sym typeface="Helvetica Neue Medium"/>
              </a:rPr>
              <a:t>3</a:t>
            </a:r>
          </a:p>
        </p:txBody>
      </p:sp>
      <p:sp>
        <p:nvSpPr>
          <p:cNvPr id="35" name="Шестиугольник 34"/>
          <p:cNvSpPr/>
          <p:nvPr/>
        </p:nvSpPr>
        <p:spPr>
          <a:xfrm>
            <a:off x="1147217" y="1582151"/>
            <a:ext cx="297510" cy="241310"/>
          </a:xfrm>
          <a:prstGeom prst="hexagon">
            <a:avLst/>
          </a:prstGeom>
          <a:solidFill>
            <a:schemeClr val="accent1">
              <a:alpha val="78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dirty="0">
                <a:solidFill>
                  <a:srgbClr val="FFFFFF"/>
                </a:solidFill>
                <a:latin typeface="+mj-lt"/>
                <a:ea typeface="+mn-ea"/>
                <a:cs typeface="+mn-cs"/>
                <a:sym typeface="Helvetica Neue Medium"/>
              </a:rPr>
              <a:t>4</a:t>
            </a:r>
          </a:p>
        </p:txBody>
      </p:sp>
      <p:sp>
        <p:nvSpPr>
          <p:cNvPr id="36" name="Шестиугольник 35"/>
          <p:cNvSpPr/>
          <p:nvPr/>
        </p:nvSpPr>
        <p:spPr>
          <a:xfrm>
            <a:off x="1141807" y="1930901"/>
            <a:ext cx="297510" cy="241310"/>
          </a:xfrm>
          <a:prstGeom prst="hexagon">
            <a:avLst/>
          </a:prstGeom>
          <a:solidFill>
            <a:schemeClr val="accent1">
              <a:alpha val="78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dirty="0">
                <a:solidFill>
                  <a:srgbClr val="FFFFFF"/>
                </a:solidFill>
                <a:latin typeface="+mj-lt"/>
                <a:ea typeface="+mn-ea"/>
                <a:cs typeface="+mn-cs"/>
                <a:sym typeface="Helvetica Neue Medium"/>
              </a:rPr>
              <a:t>5</a:t>
            </a:r>
          </a:p>
        </p:txBody>
      </p:sp>
      <p:sp>
        <p:nvSpPr>
          <p:cNvPr id="37" name="Шестиугольник 36"/>
          <p:cNvSpPr/>
          <p:nvPr/>
        </p:nvSpPr>
        <p:spPr>
          <a:xfrm>
            <a:off x="1147217" y="2272741"/>
            <a:ext cx="297510" cy="241310"/>
          </a:xfrm>
          <a:prstGeom prst="hexagon">
            <a:avLst/>
          </a:prstGeom>
          <a:solidFill>
            <a:schemeClr val="accent1">
              <a:alpha val="78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dirty="0">
                <a:solidFill>
                  <a:srgbClr val="FFFFFF"/>
                </a:solidFill>
                <a:latin typeface="+mj-lt"/>
                <a:ea typeface="+mn-ea"/>
                <a:cs typeface="+mn-cs"/>
                <a:sym typeface="Helvetica Neue Medium"/>
              </a:rPr>
              <a:t>6</a:t>
            </a:r>
          </a:p>
        </p:txBody>
      </p:sp>
      <p:sp>
        <p:nvSpPr>
          <p:cNvPr id="38" name="Шестиугольник 37"/>
          <p:cNvSpPr/>
          <p:nvPr/>
        </p:nvSpPr>
        <p:spPr>
          <a:xfrm>
            <a:off x="1147217" y="2606234"/>
            <a:ext cx="297510" cy="241310"/>
          </a:xfrm>
          <a:prstGeom prst="hexagon">
            <a:avLst/>
          </a:prstGeom>
          <a:solidFill>
            <a:schemeClr val="accent1">
              <a:alpha val="78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dirty="0">
                <a:solidFill>
                  <a:srgbClr val="FFFFFF"/>
                </a:solidFill>
                <a:latin typeface="+mj-lt"/>
                <a:ea typeface="+mn-ea"/>
                <a:cs typeface="+mn-cs"/>
                <a:sym typeface="Helvetica Neue Medium"/>
              </a:rPr>
              <a:t>7</a:t>
            </a:r>
          </a:p>
        </p:txBody>
      </p:sp>
      <p:sp>
        <p:nvSpPr>
          <p:cNvPr id="39" name="Шестиугольник 38"/>
          <p:cNvSpPr/>
          <p:nvPr/>
        </p:nvSpPr>
        <p:spPr>
          <a:xfrm>
            <a:off x="1147217" y="2939727"/>
            <a:ext cx="297510" cy="24131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>
              <a:alpha val="78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dirty="0">
                <a:solidFill>
                  <a:srgbClr val="FFFFFF"/>
                </a:solidFill>
                <a:latin typeface="+mj-lt"/>
                <a:ea typeface="+mn-ea"/>
                <a:cs typeface="+mn-cs"/>
                <a:sym typeface="Helvetica Neue Medium"/>
              </a:rPr>
              <a:t>8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47717318"/>
              </p:ext>
            </p:extLst>
          </p:nvPr>
        </p:nvGraphicFramePr>
        <p:xfrm>
          <a:off x="1524000" y="539750"/>
          <a:ext cx="6096000" cy="4489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Шестиугольник 12"/>
          <p:cNvSpPr/>
          <p:nvPr/>
        </p:nvSpPr>
        <p:spPr>
          <a:xfrm>
            <a:off x="1147217" y="3279074"/>
            <a:ext cx="297510" cy="24131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>
              <a:alpha val="78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solidFill>
                  <a:srgbClr val="FFFFFF"/>
                </a:solidFill>
                <a:latin typeface="+mj-lt"/>
                <a:ea typeface="+mn-ea"/>
                <a:cs typeface="+mn-cs"/>
                <a:sym typeface="Helvetica Neue Medium"/>
              </a:rPr>
              <a:t>9</a:t>
            </a:r>
            <a:endParaRPr lang="ru-RU" sz="1100" dirty="0">
              <a:solidFill>
                <a:srgbClr val="FFFFFF"/>
              </a:solidFill>
              <a:latin typeface="+mj-lt"/>
              <a:ea typeface="+mn-ea"/>
              <a:cs typeface="+mn-cs"/>
              <a:sym typeface="Helvetica Neue Medium"/>
            </a:endParaRPr>
          </a:p>
        </p:txBody>
      </p:sp>
      <p:sp>
        <p:nvSpPr>
          <p:cNvPr id="14" name="Шестиугольник 13"/>
          <p:cNvSpPr/>
          <p:nvPr/>
        </p:nvSpPr>
        <p:spPr>
          <a:xfrm>
            <a:off x="1147217" y="3645540"/>
            <a:ext cx="297510" cy="24131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>
              <a:alpha val="78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solidFill>
                  <a:srgbClr val="FFFFFF"/>
                </a:solidFill>
                <a:latin typeface="+mj-lt"/>
                <a:ea typeface="+mn-ea"/>
                <a:cs typeface="+mn-cs"/>
                <a:sym typeface="Helvetica Neue Medium"/>
              </a:rPr>
              <a:t>10</a:t>
            </a:r>
            <a:endParaRPr lang="ru-RU" sz="1100" dirty="0">
              <a:solidFill>
                <a:srgbClr val="FFFFFF"/>
              </a:solidFill>
              <a:latin typeface="+mj-lt"/>
              <a:ea typeface="+mn-ea"/>
              <a:cs typeface="+mn-cs"/>
              <a:sym typeface="Helvetica Neue Medium"/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1159864" y="4012284"/>
            <a:ext cx="297510" cy="24131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>
              <a:alpha val="78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solidFill>
                  <a:srgbClr val="FFFFFF"/>
                </a:solidFill>
                <a:latin typeface="+mj-lt"/>
                <a:ea typeface="+mn-ea"/>
                <a:cs typeface="+mn-cs"/>
                <a:sym typeface="Helvetica Neue Medium"/>
              </a:rPr>
              <a:t>11</a:t>
            </a:r>
            <a:endParaRPr lang="ru-RU" sz="1100" dirty="0">
              <a:solidFill>
                <a:srgbClr val="FFFFFF"/>
              </a:solidFill>
              <a:latin typeface="+mj-lt"/>
              <a:ea typeface="+mn-ea"/>
              <a:cs typeface="+mn-cs"/>
              <a:sym typeface="Helvetica Neue Medium"/>
            </a:endParaRPr>
          </a:p>
        </p:txBody>
      </p:sp>
      <p:sp>
        <p:nvSpPr>
          <p:cNvPr id="16" name="Шестиугольник 15"/>
          <p:cNvSpPr/>
          <p:nvPr/>
        </p:nvSpPr>
        <p:spPr>
          <a:xfrm>
            <a:off x="1159864" y="4350290"/>
            <a:ext cx="297510" cy="24131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>
              <a:alpha val="78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solidFill>
                  <a:srgbClr val="FFFFFF"/>
                </a:solidFill>
                <a:latin typeface="+mj-lt"/>
                <a:ea typeface="+mn-ea"/>
                <a:cs typeface="+mn-cs"/>
                <a:sym typeface="Helvetica Neue Medium"/>
              </a:rPr>
              <a:t>12</a:t>
            </a:r>
            <a:endParaRPr lang="ru-RU" sz="1100" dirty="0">
              <a:solidFill>
                <a:srgbClr val="FFFFFF"/>
              </a:solidFill>
              <a:latin typeface="+mj-lt"/>
              <a:ea typeface="+mn-ea"/>
              <a:cs typeface="+mn-cs"/>
              <a:sym typeface="Helvetica Neue Medium"/>
            </a:endParaRPr>
          </a:p>
        </p:txBody>
      </p:sp>
      <p:sp>
        <p:nvSpPr>
          <p:cNvPr id="17" name="Шестиугольник 16"/>
          <p:cNvSpPr/>
          <p:nvPr/>
        </p:nvSpPr>
        <p:spPr>
          <a:xfrm>
            <a:off x="1159864" y="4691022"/>
            <a:ext cx="297510" cy="24131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>
              <a:alpha val="78000"/>
            </a:schemeClr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100" dirty="0" smtClean="0">
                <a:solidFill>
                  <a:srgbClr val="FFFFFF"/>
                </a:solidFill>
                <a:latin typeface="+mj-lt"/>
                <a:ea typeface="+mn-ea"/>
                <a:cs typeface="+mn-cs"/>
                <a:sym typeface="Helvetica Neue Medium"/>
              </a:rPr>
              <a:t>13</a:t>
            </a:r>
            <a:endParaRPr lang="ru-RU" sz="1100" dirty="0">
              <a:solidFill>
                <a:srgbClr val="FFFFFF"/>
              </a:solidFill>
              <a:latin typeface="+mj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347621145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E629618-E0AE-42D3-03C9-6DF0DBC91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593" y="264964"/>
            <a:ext cx="6888265" cy="325976"/>
          </a:xfrm>
        </p:spPr>
        <p:txBody>
          <a:bodyPr/>
          <a:lstStyle/>
          <a:p>
            <a:r>
              <a:rPr lang="ru-RU" sz="1600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Победители Конкурса</a:t>
            </a:r>
            <a:endParaRPr lang="ru-RU" sz="1600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3179608954"/>
              </p:ext>
            </p:extLst>
          </p:nvPr>
        </p:nvGraphicFramePr>
        <p:xfrm>
          <a:off x="777066" y="965555"/>
          <a:ext cx="7580421" cy="2608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>
            <a:off x="870990" y="3949398"/>
            <a:ext cx="7576020" cy="715089"/>
          </a:xfrm>
          <a:prstGeom prst="roundRect">
            <a:avLst/>
          </a:prstGeom>
          <a:solidFill>
            <a:schemeClr val="accent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defTabSz="825500"/>
            <a:r>
              <a:rPr lang="ru-RU" sz="1400" b="0" dirty="0" smtClean="0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</a:rPr>
              <a:t>За </a:t>
            </a:r>
            <a:r>
              <a:rPr lang="ru-RU" sz="1400" dirty="0" smtClean="0">
                <a:solidFill>
                  <a:schemeClr val="accent4">
                    <a:lumMod val="50000"/>
                  </a:schemeClr>
                </a:solidFill>
                <a:latin typeface="PT Astra Serif" pitchFamily="18" charset="-52"/>
                <a:ea typeface="PT Astra Serif" pitchFamily="18" charset="-52"/>
              </a:rPr>
              <a:t>3 года </a:t>
            </a:r>
            <a:r>
              <a:rPr lang="ru-RU" sz="1400" b="0" dirty="0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</a:rPr>
              <a:t>участниками Конкурса стали </a:t>
            </a:r>
            <a:r>
              <a:rPr lang="ru-RU" sz="1400" dirty="0">
                <a:solidFill>
                  <a:schemeClr val="accent4">
                    <a:lumMod val="50000"/>
                  </a:schemeClr>
                </a:solidFill>
                <a:latin typeface="PT Astra Serif" pitchFamily="18" charset="-52"/>
                <a:ea typeface="PT Astra Serif" pitchFamily="18" charset="-52"/>
              </a:rPr>
              <a:t>118</a:t>
            </a:r>
            <a:r>
              <a:rPr lang="ru-RU" sz="1400" b="0" dirty="0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</a:rPr>
              <a:t> </a:t>
            </a:r>
            <a:endParaRPr lang="ru-RU" sz="1400" b="0" dirty="0" smtClean="0">
              <a:solidFill>
                <a:schemeClr val="bg1"/>
              </a:solidFill>
              <a:latin typeface="PT Astra Serif" pitchFamily="18" charset="-52"/>
              <a:ea typeface="PT Astra Serif" pitchFamily="18" charset="-52"/>
            </a:endParaRPr>
          </a:p>
          <a:p>
            <a:pPr defTabSz="825500"/>
            <a:r>
              <a:rPr lang="ru-RU" sz="1400" b="0" dirty="0" smtClean="0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</a:rPr>
              <a:t>образовательных </a:t>
            </a:r>
            <a:r>
              <a:rPr lang="ru-RU" sz="1400" b="0" dirty="0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</a:rPr>
              <a:t>организаций </a:t>
            </a:r>
            <a:r>
              <a:rPr lang="ru-RU" sz="1400" b="0" dirty="0" smtClean="0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</a:rPr>
              <a:t>расположенных</a:t>
            </a:r>
            <a:r>
              <a:rPr lang="ru-RU" sz="1400" b="0" dirty="0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</a:rPr>
              <a:t/>
            </a:r>
            <a:br>
              <a:rPr lang="ru-RU" sz="1400" b="0" dirty="0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</a:rPr>
            </a:br>
            <a:r>
              <a:rPr lang="ru-RU" sz="1400" b="0" dirty="0">
                <a:solidFill>
                  <a:schemeClr val="bg1"/>
                </a:solidFill>
                <a:latin typeface="PT Astra Serif" pitchFamily="18" charset="-52"/>
                <a:ea typeface="PT Astra Serif" pitchFamily="18" charset="-52"/>
              </a:rPr>
              <a:t> на территории Ульяновской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79937616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E73A3331-1180-76E2-1BC5-BF2DFE3975EB}"/>
              </a:ext>
            </a:extLst>
          </p:cNvPr>
          <p:cNvSpPr txBox="1">
            <a:spLocks/>
          </p:cNvSpPr>
          <p:nvPr/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 marL="0" marR="0" indent="0" algn="l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cap="none" spc="0" baseline="0">
                <a:solidFill>
                  <a:schemeClr val="bg1"/>
                </a:solidFill>
                <a:uFillTx/>
                <a:latin typeface="Proxima Nova Rg" panose="02000506030000020004" pitchFamily="2" charset="0"/>
                <a:ea typeface="+mn-ea"/>
                <a:cs typeface="+mn-cs"/>
                <a:sym typeface="Helvetica Neue Medium"/>
              </a:defRPr>
            </a:lvl1pPr>
            <a:lvl2pPr marL="0" marR="0" indent="15430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2pPr>
            <a:lvl3pPr marL="0" marR="0" indent="30861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3pPr>
            <a:lvl4pPr marL="0" marR="0" indent="46291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4pPr>
            <a:lvl5pPr marL="0" marR="0" indent="61722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5pPr>
            <a:lvl6pPr marL="0" marR="0" indent="77152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6pPr>
            <a:lvl7pPr marL="0" marR="0" indent="92583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7pPr>
            <a:lvl8pPr marL="0" marR="0" indent="1080135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8pPr>
            <a:lvl9pPr marL="0" marR="0" indent="1234440" algn="ctr" defTabSz="278607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78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 Medium"/>
              </a:defRPr>
            </a:lvl9pPr>
          </a:lstStyle>
          <a:p>
            <a:pPr hangingPunct="1"/>
            <a:r>
              <a:rPr lang="ru-RU" smtClean="0"/>
              <a:t>Спасибо за внимание!</a:t>
            </a:r>
            <a:endParaRPr lang="ru-RU" dirty="0"/>
          </a:p>
        </p:txBody>
      </p:sp>
      <p:sp>
        <p:nvSpPr>
          <p:cNvPr id="5" name="Текст 2">
            <a:extLst>
              <a:ext uri="{FF2B5EF4-FFF2-40B4-BE49-F238E27FC236}">
                <a16:creationId xmlns="" xmlns:a16="http://schemas.microsoft.com/office/drawing/2014/main" id="{98FD40A5-F3FD-B54C-9CD3-2C5EFF741120}"/>
              </a:ext>
            </a:extLst>
          </p:cNvPr>
          <p:cNvSpPr txBox="1">
            <a:spLocks/>
          </p:cNvSpPr>
          <p:nvPr/>
        </p:nvSpPr>
        <p:spPr>
          <a:xfrm>
            <a:off x="128877" y="3890803"/>
            <a:ext cx="7287771" cy="1129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pPr marL="214313" marR="0" lvl="0" indent="-214313" algn="l" defTabSz="278607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sym typeface="Helvetica Neue"/>
              </a:rPr>
              <a:t>Автор практики: Центр развития налоговой культуры и финансовой грамотности</a:t>
            </a:r>
          </a:p>
          <a:p>
            <a:pPr marL="214313" marR="0" lvl="0" indent="-214313" algn="l" defTabSz="278607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sym typeface="Helvetica Neue"/>
              </a:rPr>
              <a:t>Министерства финансов Ульяновской области,</a:t>
            </a:r>
          </a:p>
          <a:p>
            <a:pPr marL="214313" marR="0" lvl="0" indent="-214313" algn="l" defTabSz="278607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Tx/>
              <a:buSzPct val="125000"/>
              <a:tabLst/>
              <a:defRPr/>
            </a:pP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sym typeface="Helvetica Neue"/>
              </a:rPr>
              <a:t>Алексеева Рената </a:t>
            </a:r>
            <a:r>
              <a:rPr kumimoji="0" lang="ru-RU" sz="11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sym typeface="Helvetica Neue"/>
              </a:rPr>
              <a:t>Ринатовна</a:t>
            </a:r>
            <a:r>
              <a:rPr kumimoji="0" lang="ru-RU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sym typeface="Helvetica Neue"/>
              </a:rPr>
              <a:t> (8422) 73-69-10, (8422</a:t>
            </a:r>
            <a:r>
              <a:rPr kumimoji="0" lang="ru-RU" sz="11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sym typeface="Helvetica Neue"/>
              </a:rPr>
              <a:t>) </a:t>
            </a:r>
            <a:r>
              <a:rPr kumimoji="0" lang="ru-RU" sz="11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sym typeface="Helvetica Neue"/>
              </a:rPr>
              <a:t>73-68-58, </a:t>
            </a:r>
            <a:r>
              <a:rPr kumimoji="0" lang="en-US" sz="1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PT Astra Serif" pitchFamily="18" charset="-52"/>
                <a:ea typeface="PT Astra Serif" pitchFamily="18" charset="-52"/>
                <a:sym typeface="Helvetica Neue"/>
              </a:rPr>
              <a:t>fingram@ulminfin.ru</a:t>
            </a: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PT Astra Serif" pitchFamily="18" charset="-52"/>
              <a:ea typeface="PT Astra Serif" pitchFamily="18" charset="-52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0294998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2219</TotalTime>
  <Words>471</Words>
  <Application>Microsoft Office PowerPoint</Application>
  <PresentationFormat>Экран (16:9)</PresentationFormat>
  <Paragraphs>58</Paragraphs>
  <Slides>6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Helvetica Neue</vt:lpstr>
      <vt:lpstr>Helvetica Neue Light</vt:lpstr>
      <vt:lpstr>Helvetica Neue Medium</vt:lpstr>
      <vt:lpstr>Proxima Nova Rg</vt:lpstr>
      <vt:lpstr>PT Astra Serif</vt:lpstr>
      <vt:lpstr>White</vt:lpstr>
      <vt:lpstr>Acrobat Document</vt:lpstr>
      <vt:lpstr>Конкурс среди образовательных организаций Ульяновской области на определение самых «активных» участников мероприятий по финансовой грамотности</vt:lpstr>
      <vt:lpstr>Нормативно - правовая база</vt:lpstr>
      <vt:lpstr>Общие положения о Конкурсе</vt:lpstr>
      <vt:lpstr>Документы для участия в Конкурсе</vt:lpstr>
      <vt:lpstr>Победители Конкурса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U112</cp:lastModifiedBy>
  <cp:revision>88</cp:revision>
  <cp:lastPrinted>2024-04-02T07:41:31Z</cp:lastPrinted>
  <dcterms:modified xsi:type="dcterms:W3CDTF">2024-04-02T08:09:17Z</dcterms:modified>
</cp:coreProperties>
</file>