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3" r:id="rId3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113"/>
    <a:srgbClr val="F3A781"/>
    <a:srgbClr val="F4B89C"/>
    <a:srgbClr val="F38B48"/>
    <a:srgbClr val="F6C9B7"/>
    <a:srgbClr val="AE5A00"/>
    <a:srgbClr val="C86403"/>
    <a:srgbClr val="F39865"/>
    <a:srgbClr val="F6CCBC"/>
    <a:srgbClr val="F9E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8" d="100"/>
          <a:sy n="148" d="100"/>
        </p:scale>
        <p:origin x="420" y="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F7B58-BC24-4367-A65E-9CA92D5277BB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23B7AA4-2F08-456E-82F1-BB3A92E6587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1" kern="1200" dirty="0" smtClean="0">
              <a:latin typeface="CB_Stem Light" panose="020B0503020203020204" pitchFamily="34" charset="-52"/>
              <a:cs typeface="CB_Stem Light" panose="020B0503020203020204" pitchFamily="34" charset="-52"/>
            </a:rPr>
            <a:t>15</a:t>
          </a:r>
          <a:r>
            <a:rPr lang="ru-RU" sz="3000" b="1" kern="1200" dirty="0" smtClean="0">
              <a:latin typeface="CB_Stem Light" panose="020B0503020203020204" pitchFamily="34" charset="-52"/>
              <a:cs typeface="CB_Stem Light" panose="020B0503020203020204" pitchFamily="34" charset="-52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kern="1200" dirty="0" smtClean="0">
              <a:latin typeface="CB_Stem Light" panose="020B0503020203020204" pitchFamily="34" charset="-52"/>
              <a:cs typeface="CB_Stem Light" panose="020B0503020203020204" pitchFamily="34" charset="-52"/>
            </a:rPr>
            <a:t>конкурсных работ </a:t>
          </a:r>
          <a:endParaRPr lang="ru-RU" sz="1000" b="1" kern="1200" dirty="0">
            <a:latin typeface="CB_Stem Light" panose="020B0503020203020204" pitchFamily="34" charset="-52"/>
            <a:ea typeface="+mn-ea"/>
            <a:cs typeface="CB_Stem Light" panose="020B0503020203020204" pitchFamily="34" charset="-52"/>
          </a:endParaRPr>
        </a:p>
      </dgm:t>
    </dgm:pt>
    <dgm:pt modelId="{D480564A-FEE9-4AEC-9DFA-F791C4371E39}" type="parTrans" cxnId="{37CADCA4-1681-40EB-8E7B-3A9D718EFA6E}">
      <dgm:prSet/>
      <dgm:spPr/>
      <dgm:t>
        <a:bodyPr/>
        <a:lstStyle/>
        <a:p>
          <a:endParaRPr lang="ru-RU"/>
        </a:p>
      </dgm:t>
    </dgm:pt>
    <dgm:pt modelId="{9AD1EE60-3F02-4C53-9D90-7D3596AC131E}" type="sibTrans" cxnId="{37CADCA4-1681-40EB-8E7B-3A9D718EFA6E}">
      <dgm:prSet/>
      <dgm:spPr/>
      <dgm:t>
        <a:bodyPr/>
        <a:lstStyle/>
        <a:p>
          <a:endParaRPr lang="ru-RU"/>
        </a:p>
      </dgm:t>
    </dgm:pt>
    <dgm:pt modelId="{BAA4C582-7181-41AA-996D-0B90F4B882F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b="1" dirty="0" smtClean="0">
            <a:latin typeface="CB_Stem Light" panose="020B0503020203020204" pitchFamily="34" charset="-52"/>
            <a:cs typeface="CB_Stem Light" panose="020B0503020203020204" pitchFamily="34" charset="-5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latin typeface="CB_Stem Light" panose="020B0503020203020204" pitchFamily="34" charset="-52"/>
              <a:cs typeface="CB_Stem Light" panose="020B0503020203020204" pitchFamily="34" charset="-52"/>
            </a:rPr>
            <a:t>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B_Stem Light" panose="020B0503020203020204" pitchFamily="34" charset="-52"/>
              <a:cs typeface="CB_Stem Light" panose="020B0503020203020204" pitchFamily="34" charset="-52"/>
            </a:rPr>
            <a:t>учебных заведений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b="1" dirty="0">
            <a:latin typeface="CB_Stem Light" panose="020B0503020203020204" pitchFamily="34" charset="-52"/>
            <a:cs typeface="CB_Stem Light" panose="020B0503020203020204" pitchFamily="34" charset="-52"/>
          </a:endParaRPr>
        </a:p>
      </dgm:t>
    </dgm:pt>
    <dgm:pt modelId="{55E067F1-AB8F-4D09-8C2B-7B7AD95387E9}" type="parTrans" cxnId="{0D791500-DCC2-4231-9813-0EF08B22767F}">
      <dgm:prSet/>
      <dgm:spPr/>
      <dgm:t>
        <a:bodyPr/>
        <a:lstStyle/>
        <a:p>
          <a:endParaRPr lang="ru-RU"/>
        </a:p>
      </dgm:t>
    </dgm:pt>
    <dgm:pt modelId="{4010C07A-9818-43DF-99E2-07391C8E2887}" type="sibTrans" cxnId="{0D791500-DCC2-4231-9813-0EF08B22767F}">
      <dgm:prSet/>
      <dgm:spPr/>
      <dgm:t>
        <a:bodyPr/>
        <a:lstStyle/>
        <a:p>
          <a:endParaRPr lang="ru-RU"/>
        </a:p>
      </dgm:t>
    </dgm:pt>
    <dgm:pt modelId="{601CA7CB-66D4-43F3-A056-34FF90C12F19}" type="pres">
      <dgm:prSet presAssocID="{41EF7B58-BC24-4367-A65E-9CA92D5277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7102C-AECE-440F-B382-D37EBF20BB28}" type="pres">
      <dgm:prSet presAssocID="{423B7AA4-2F08-456E-82F1-BB3A92E6587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B9D4-E55E-4778-964C-A7487B88D008}" type="pres">
      <dgm:prSet presAssocID="{9AD1EE60-3F02-4C53-9D90-7D3596AC131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C9DA171-954C-43B2-8894-FA27878E492B}" type="pres">
      <dgm:prSet presAssocID="{9AD1EE60-3F02-4C53-9D90-7D3596AC131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63B4124-E566-43A3-8786-512A07FB83B9}" type="pres">
      <dgm:prSet presAssocID="{BAA4C582-7181-41AA-996D-0B90F4B882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7D462-197C-45D2-B6EC-6FCF631286D9}" type="presOf" srcId="{9AD1EE60-3F02-4C53-9D90-7D3596AC131E}" destId="{0E6EB9D4-E55E-4778-964C-A7487B88D008}" srcOrd="0" destOrd="0" presId="urn:microsoft.com/office/officeart/2005/8/layout/process1"/>
    <dgm:cxn modelId="{8DDBFABB-D12A-4FFC-916B-DE8B45598364}" type="presOf" srcId="{423B7AA4-2F08-456E-82F1-BB3A92E65873}" destId="{0917102C-AECE-440F-B382-D37EBF20BB28}" srcOrd="0" destOrd="0" presId="urn:microsoft.com/office/officeart/2005/8/layout/process1"/>
    <dgm:cxn modelId="{653E06D7-118E-4C68-B2FB-242CE8F08AD6}" type="presOf" srcId="{BAA4C582-7181-41AA-996D-0B90F4B882FE}" destId="{363B4124-E566-43A3-8786-512A07FB83B9}" srcOrd="0" destOrd="0" presId="urn:microsoft.com/office/officeart/2005/8/layout/process1"/>
    <dgm:cxn modelId="{0D791500-DCC2-4231-9813-0EF08B22767F}" srcId="{41EF7B58-BC24-4367-A65E-9CA92D5277BB}" destId="{BAA4C582-7181-41AA-996D-0B90F4B882FE}" srcOrd="1" destOrd="0" parTransId="{55E067F1-AB8F-4D09-8C2B-7B7AD95387E9}" sibTransId="{4010C07A-9818-43DF-99E2-07391C8E2887}"/>
    <dgm:cxn modelId="{673E1F10-0913-413C-BFF3-98FAB781E19D}" type="presOf" srcId="{41EF7B58-BC24-4367-A65E-9CA92D5277BB}" destId="{601CA7CB-66D4-43F3-A056-34FF90C12F19}" srcOrd="0" destOrd="0" presId="urn:microsoft.com/office/officeart/2005/8/layout/process1"/>
    <dgm:cxn modelId="{35C3CAE6-65CE-41C5-881E-A254C5FD9A84}" type="presOf" srcId="{9AD1EE60-3F02-4C53-9D90-7D3596AC131E}" destId="{FC9DA171-954C-43B2-8894-FA27878E492B}" srcOrd="1" destOrd="0" presId="urn:microsoft.com/office/officeart/2005/8/layout/process1"/>
    <dgm:cxn modelId="{37CADCA4-1681-40EB-8E7B-3A9D718EFA6E}" srcId="{41EF7B58-BC24-4367-A65E-9CA92D5277BB}" destId="{423B7AA4-2F08-456E-82F1-BB3A92E65873}" srcOrd="0" destOrd="0" parTransId="{D480564A-FEE9-4AEC-9DFA-F791C4371E39}" sibTransId="{9AD1EE60-3F02-4C53-9D90-7D3596AC131E}"/>
    <dgm:cxn modelId="{5EB45DBB-661D-4AA7-8552-530359A3EA16}" type="presParOf" srcId="{601CA7CB-66D4-43F3-A056-34FF90C12F19}" destId="{0917102C-AECE-440F-B382-D37EBF20BB28}" srcOrd="0" destOrd="0" presId="urn:microsoft.com/office/officeart/2005/8/layout/process1"/>
    <dgm:cxn modelId="{100E3118-5454-44E1-B8C5-6305B9EC68E8}" type="presParOf" srcId="{601CA7CB-66D4-43F3-A056-34FF90C12F19}" destId="{0E6EB9D4-E55E-4778-964C-A7487B88D008}" srcOrd="1" destOrd="0" presId="urn:microsoft.com/office/officeart/2005/8/layout/process1"/>
    <dgm:cxn modelId="{7655F3E8-402C-4202-8DD2-AACD65C3B66E}" type="presParOf" srcId="{0E6EB9D4-E55E-4778-964C-A7487B88D008}" destId="{FC9DA171-954C-43B2-8894-FA27878E492B}" srcOrd="0" destOrd="0" presId="urn:microsoft.com/office/officeart/2005/8/layout/process1"/>
    <dgm:cxn modelId="{E40E7707-85B6-4786-AEEA-BE15A054E440}" type="presParOf" srcId="{601CA7CB-66D4-43F3-A056-34FF90C12F19}" destId="{363B4124-E566-43A3-8786-512A07FB83B9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7102C-AECE-440F-B382-D37EBF20BB28}">
      <dsp:nvSpPr>
        <dsp:cNvPr id="0" name=""/>
        <dsp:cNvSpPr/>
      </dsp:nvSpPr>
      <dsp:spPr>
        <a:xfrm>
          <a:off x="834" y="790806"/>
          <a:ext cx="1779197" cy="1117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latin typeface="CB_Stem Light" panose="020B0503020203020204" pitchFamily="34" charset="-52"/>
              <a:cs typeface="CB_Stem Light" panose="020B0503020203020204" pitchFamily="34" charset="-52"/>
            </a:rPr>
            <a:t>15</a:t>
          </a:r>
          <a:r>
            <a:rPr lang="ru-RU" sz="3000" b="1" kern="1200" dirty="0" smtClean="0">
              <a:latin typeface="CB_Stem Light" panose="020B0503020203020204" pitchFamily="34" charset="-52"/>
              <a:cs typeface="CB_Stem Light" panose="020B0503020203020204" pitchFamily="34" charset="-52"/>
            </a:rPr>
            <a:t> 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CB_Stem Light" panose="020B0503020203020204" pitchFamily="34" charset="-52"/>
              <a:cs typeface="CB_Stem Light" panose="020B0503020203020204" pitchFamily="34" charset="-52"/>
            </a:rPr>
            <a:t>конкурсных работ </a:t>
          </a:r>
          <a:endParaRPr lang="ru-RU" sz="1000" b="1" kern="1200" dirty="0">
            <a:latin typeface="CB_Stem Light" panose="020B0503020203020204" pitchFamily="34" charset="-52"/>
            <a:ea typeface="+mn-ea"/>
            <a:cs typeface="CB_Stem Light" panose="020B0503020203020204" pitchFamily="34" charset="-52"/>
          </a:endParaRPr>
        </a:p>
      </dsp:txBody>
      <dsp:txXfrm>
        <a:off x="33566" y="823538"/>
        <a:ext cx="1713733" cy="1052094"/>
      </dsp:txXfrm>
    </dsp:sp>
    <dsp:sp modelId="{0E6EB9D4-E55E-4778-964C-A7487B88D008}">
      <dsp:nvSpPr>
        <dsp:cNvPr id="0" name=""/>
        <dsp:cNvSpPr/>
      </dsp:nvSpPr>
      <dsp:spPr>
        <a:xfrm>
          <a:off x="1957951" y="1128965"/>
          <a:ext cx="377189" cy="441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957951" y="1217213"/>
        <a:ext cx="264032" cy="264744"/>
      </dsp:txXfrm>
    </dsp:sp>
    <dsp:sp modelId="{363B4124-E566-43A3-8786-512A07FB83B9}">
      <dsp:nvSpPr>
        <dsp:cNvPr id="0" name=""/>
        <dsp:cNvSpPr/>
      </dsp:nvSpPr>
      <dsp:spPr>
        <a:xfrm>
          <a:off x="2491710" y="790806"/>
          <a:ext cx="1779197" cy="1117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latin typeface="CB_Stem Light" panose="020B0503020203020204" pitchFamily="34" charset="-52"/>
            <a:cs typeface="CB_Stem Light" panose="020B0503020203020204" pitchFamily="34" charset="-52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latin typeface="CB_Stem Light" panose="020B0503020203020204" pitchFamily="34" charset="-52"/>
              <a:cs typeface="CB_Stem Light" panose="020B0503020203020204" pitchFamily="34" charset="-52"/>
            </a:rPr>
            <a:t>5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B_Stem Light" panose="020B0503020203020204" pitchFamily="34" charset="-52"/>
              <a:cs typeface="CB_Stem Light" panose="020B0503020203020204" pitchFamily="34" charset="-52"/>
            </a:rPr>
            <a:t>учебных заведений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>
            <a:latin typeface="CB_Stem Light" panose="020B0503020203020204" pitchFamily="34" charset="-52"/>
            <a:cs typeface="CB_Stem Light" panose="020B0503020203020204" pitchFamily="34" charset="-52"/>
          </a:endParaRPr>
        </a:p>
      </dsp:txBody>
      <dsp:txXfrm>
        <a:off x="2524442" y="823538"/>
        <a:ext cx="1713733" cy="105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6963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62845" y="4054713"/>
            <a:ext cx="8787596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Финансовое просвещение детей и молодежи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Брянская область</a:t>
            </a:r>
            <a:endParaRPr lang="ru-RU" sz="1200" dirty="0"/>
          </a:p>
          <a:p>
            <a:r>
              <a:rPr lang="ru-RU" sz="1200" dirty="0"/>
              <a:t>Автор практики: Отделение по Брянской области Главного управления Центрального банка Российской Федерации по Центральному федеральному </a:t>
            </a:r>
            <a:r>
              <a:rPr lang="ru-RU" sz="1200" dirty="0" smtClean="0"/>
              <a:t>округу, </a:t>
            </a:r>
            <a:r>
              <a:rPr lang="ru-RU" sz="1200" dirty="0" smtClean="0"/>
              <a:t>Брянский филиал Российского экономического университета им. Г.В. Плеханова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147709" y="307211"/>
            <a:ext cx="20204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Отделение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defTabSz="82550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Брянской области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defTabSz="82550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ГУ Банка России по ЦФО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2" y="198651"/>
            <a:ext cx="1171117" cy="7221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70" y="1382382"/>
            <a:ext cx="3406463" cy="118516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Творческий</a:t>
            </a:r>
            <a:br>
              <a:rPr lang="ru-RU" b="0" dirty="0" smtClean="0">
                <a:solidFill>
                  <a:schemeClr val="tx1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</a:br>
            <a:r>
              <a:rPr lang="ru-RU" b="0" dirty="0" smtClean="0">
                <a:solidFill>
                  <a:schemeClr val="tx1"/>
                </a:solidFill>
                <a:latin typeface="CB_Stem Medium" panose="020B0603020203020204" pitchFamily="34" charset="-52"/>
                <a:cs typeface="CB_Stem Medium" panose="020B0603020203020204" pitchFamily="34" charset="-52"/>
              </a:rPr>
              <a:t>Фестиваль «Знаешь? Покажи!»</a:t>
            </a:r>
            <a:endParaRPr lang="ru-RU" b="0" dirty="0">
              <a:solidFill>
                <a:schemeClr val="tx1"/>
              </a:solidFill>
              <a:latin typeface="CB_Stem Medium" panose="020B0603020203020204" pitchFamily="34" charset="-52"/>
              <a:cs typeface="CB_Stem Medium" panose="020B0603020203020204" pitchFamily="34" charset="-5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147709" y="307211"/>
            <a:ext cx="202049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Отделение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defTabSz="82550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Брянской области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defTabSz="82550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ГУ Банка России по ЦФО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2" y="198651"/>
            <a:ext cx="1171117" cy="72218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9978446"/>
              </p:ext>
            </p:extLst>
          </p:nvPr>
        </p:nvGraphicFramePr>
        <p:xfrm>
          <a:off x="680101" y="1237440"/>
          <a:ext cx="4271742" cy="269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69838" y="1178879"/>
            <a:ext cx="4701029" cy="234397"/>
          </a:xfrm>
          <a:prstGeom prst="rect">
            <a:avLst/>
          </a:prstGeom>
          <a:solidFill>
            <a:srgbClr val="F1C11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1910" y="884283"/>
            <a:ext cx="456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B_Stem Light" panose="020B0503020203020204" pitchFamily="34" charset="-52"/>
                <a:cs typeface="CB_Stem Light" panose="020B0503020203020204" pitchFamily="34" charset="-52"/>
              </a:rPr>
              <a:t>Фестиваль в цифрах</a:t>
            </a:r>
            <a:endParaRPr lang="ru-RU" sz="3200" dirty="0">
              <a:latin typeface="CB_Stem Light" panose="020B0503020203020204" pitchFamily="34" charset="-52"/>
              <a:cs typeface="CB_Stem Light" panose="020B05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49" y="1822361"/>
            <a:ext cx="2370480" cy="1838825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475" y="1443609"/>
            <a:ext cx="2334298" cy="4043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B_Stem Light" panose="020B0503020203020204" pitchFamily="34" charset="-52"/>
                <a:cs typeface="CB_Stem Light" panose="020B0503020203020204" pitchFamily="34" charset="-52"/>
              </a:rPr>
              <a:t>Группа «Вконтакте»</a:t>
            </a:r>
            <a:endParaRPr lang="ru-RU" dirty="0">
              <a:solidFill>
                <a:schemeClr val="tx1"/>
              </a:solidFill>
              <a:latin typeface="CB_Stem Light" panose="020B0503020203020204" pitchFamily="34" charset="-52"/>
              <a:cs typeface="CB_Stem Light" panose="020B0503020203020204" pitchFamily="34" charset="-52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334666" y="3696236"/>
            <a:ext cx="1450611" cy="892509"/>
            <a:chOff x="2491710" y="815826"/>
            <a:chExt cx="1779197" cy="106751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491710" y="815826"/>
              <a:ext cx="1779197" cy="10675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884314"/>
                <a:satOff val="-23467"/>
                <a:lumOff val="52699"/>
                <a:alphaOff val="0"/>
              </a:schemeClr>
            </a:fillRef>
            <a:effectRef idx="0">
              <a:schemeClr val="accent2">
                <a:shade val="50000"/>
                <a:hueOff val="-884314"/>
                <a:satOff val="-23467"/>
                <a:lumOff val="526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2522978" y="847093"/>
              <a:ext cx="1716663" cy="1004984"/>
            </a:xfrm>
            <a:prstGeom prst="rect">
              <a:avLst/>
            </a:prstGeom>
            <a:solidFill>
              <a:srgbClr val="F1C1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defTabSz="1111250">
                <a:spcBef>
                  <a:spcPct val="0"/>
                </a:spcBef>
              </a:pPr>
              <a:endParaRPr lang="ru-RU" sz="1000" kern="1200" dirty="0" smtClean="0">
                <a:solidFill>
                  <a:schemeClr val="tx1"/>
                </a:solidFill>
                <a:latin typeface="CB_Stem Light" panose="020B0503020203020204" pitchFamily="34" charset="-52"/>
                <a:cs typeface="CB_Stem Light" panose="020B0503020203020204" pitchFamily="34" charset="-52"/>
              </a:endParaRPr>
            </a:p>
            <a:p>
              <a:pPr defTabSz="1111250">
                <a:spcBef>
                  <a:spcPct val="0"/>
                </a:spcBef>
              </a:pPr>
              <a:r>
                <a:rPr lang="en-US" sz="2500" kern="1200" dirty="0" smtClean="0">
                  <a:solidFill>
                    <a:schemeClr val="tx1"/>
                  </a:solidFill>
                  <a:latin typeface="CB_Stem Light" panose="020B0503020203020204" pitchFamily="34" charset="-52"/>
                  <a:cs typeface="CB_Stem Light" panose="020B0503020203020204" pitchFamily="34" charset="-52"/>
                </a:rPr>
                <a:t>&gt;</a:t>
              </a:r>
              <a:r>
                <a:rPr lang="ru-RU" sz="2500" kern="1200" dirty="0">
                  <a:solidFill>
                    <a:schemeClr val="tx1"/>
                  </a:solidFill>
                  <a:latin typeface="CB_Stem Light" panose="020B0503020203020204" pitchFamily="34" charset="-52"/>
                  <a:cs typeface="CB_Stem Light" panose="020B0503020203020204" pitchFamily="34" charset="-52"/>
                </a:rPr>
                <a:t>530 </a:t>
              </a:r>
              <a:r>
                <a:rPr lang="ru-RU" sz="1000" kern="1200" dirty="0">
                  <a:solidFill>
                    <a:schemeClr val="tx1"/>
                  </a:solidFill>
                  <a:latin typeface="CB_Stem Light" panose="020B0503020203020204" pitchFamily="34" charset="-52"/>
                  <a:cs typeface="CB_Stem Light" panose="020B0503020203020204" pitchFamily="34" charset="-52"/>
                </a:rPr>
                <a:t>подписчиков</a:t>
              </a:r>
            </a:p>
            <a:p>
              <a:pPr lvl="0" algn="ctr" defTabSz="1111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>
                <a:latin typeface="CB_Stem Light" panose="020B0503020203020204" pitchFamily="34" charset="-52"/>
                <a:cs typeface="CB_Stem Light" panose="020B0503020203020204" pitchFamily="34" charset="-52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28068" y="1738648"/>
            <a:ext cx="2582214" cy="1922538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44" y="3722377"/>
            <a:ext cx="1109011" cy="1011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05" y="2710737"/>
            <a:ext cx="867308" cy="867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93" y="3722377"/>
            <a:ext cx="1116466" cy="10111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1" y="3705666"/>
            <a:ext cx="1101121" cy="9957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8" y="3696236"/>
            <a:ext cx="1093832" cy="1007257"/>
          </a:xfrm>
          <a:prstGeom prst="rect">
            <a:avLst/>
          </a:prstGeom>
        </p:spPr>
      </p:pic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5367322" y="4499257"/>
            <a:ext cx="2334298" cy="4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chemeClr val="tx1"/>
                </a:solidFill>
                <a:latin typeface="CB_Stem Light" panose="020B0503020203020204" pitchFamily="34" charset="-52"/>
                <a:cs typeface="CB_Stem Light" panose="020B0503020203020204" pitchFamily="34" charset="-52"/>
              </a:rPr>
              <a:t>...</a:t>
            </a:r>
            <a:endParaRPr lang="ru-RU" dirty="0">
              <a:solidFill>
                <a:schemeClr val="tx1"/>
              </a:solidFill>
              <a:latin typeface="CB_Stem Light" panose="020B0503020203020204" pitchFamily="34" charset="-52"/>
              <a:cs typeface="CB_Stem Light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4068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77</Words>
  <Application>Microsoft Office PowerPoint</Application>
  <PresentationFormat>Экран (16:9)</PresentationFormat>
  <Paragraphs>20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CB_Stem Light</vt:lpstr>
      <vt:lpstr>CB_Stem Medium</vt:lpstr>
      <vt:lpstr>Helvetica Neue</vt:lpstr>
      <vt:lpstr>Helvetica Neue Light</vt:lpstr>
      <vt:lpstr>Helvetica Neue Medium</vt:lpstr>
      <vt:lpstr>Proxima Nova Rg</vt:lpstr>
      <vt:lpstr>White</vt:lpstr>
      <vt:lpstr>Творческий Фестиваль «Знаешь? Покажи!»</vt:lpstr>
      <vt:lpstr>Группа «Вконтакте»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Гукалина Е.В.</dc:creator>
  <cp:lastModifiedBy>Матюхина Маргарита Юрьевна</cp:lastModifiedBy>
  <cp:revision>92</cp:revision>
  <dcterms:modified xsi:type="dcterms:W3CDTF">2024-04-09T13:52:33Z</dcterms:modified>
</cp:coreProperties>
</file>