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444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0208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Специальный проект МИНФИНА Ставропольского края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Северо-Кавказского федерального университета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практики: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Учебный центр министерства финансов Ставропольского края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004596"/>
            <a:ext cx="6638920" cy="17402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Конкурс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студенческих театральных эстрадных миниатюр,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направленный на формирование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финансовой культуры у молодежи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77" y="49789"/>
            <a:ext cx="2086465" cy="13900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6" y="196853"/>
            <a:ext cx="6888265" cy="68272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Конкурс студенческих театральных эстрадных миниатюр (СТЭМ)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02" y="867140"/>
            <a:ext cx="3379414" cy="21460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219" y="563096"/>
            <a:ext cx="44043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i="1" dirty="0" smtClean="0">
                <a:solidFill>
                  <a:schemeClr val="accent2">
                    <a:lumMod val="75000"/>
                  </a:schemeClr>
                </a:solidFill>
              </a:rPr>
              <a:t>Как студенты ВУЗов могут быть вовлечены в творческий процесс по формированию финансовой культуры? </a:t>
            </a:r>
          </a:p>
          <a:p>
            <a:pPr algn="just"/>
            <a:endParaRPr lang="ru-RU" sz="1050" i="1" dirty="0" smtClean="0"/>
          </a:p>
          <a:p>
            <a:pPr algn="just"/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Конкурс СТЭМ - </a:t>
            </a:r>
            <a:r>
              <a:rPr lang="ru-RU" sz="1050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это двухэтапное мероприятие, которое состоит из: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Отборочного тура, во время которого формируется </a:t>
            </a: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СТЭМ </a:t>
            </a: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группа, создается сценарий </a:t>
            </a: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СТЭМ и </a:t>
            </a: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видеоролик. </a:t>
            </a:r>
            <a:r>
              <a:rPr lang="ru-RU" sz="1050" b="0" i="1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 этот период </a:t>
            </a:r>
            <a:r>
              <a:rPr lang="ru-RU" sz="1050" b="0" i="1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группа студентов изучает тему СТЭМ, ищет подходящие материалы, пишет сценарий СТЭМ, распределяет роли и снимает короткий видеоролик. Именно он и будет предметом рассмотрения жюри. Ролики, оказавшиеся наиболее яркими, соответствующими определенной теме конкурса и – что немаловажно – реализуемыми на сцене, формируют короткий лист (7-10 </a:t>
            </a:r>
            <a:r>
              <a:rPr lang="ru-RU" sz="1050" b="0" i="1" dirty="0" err="1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СТЭМов</a:t>
            </a:r>
            <a:r>
              <a:rPr lang="ru-RU" sz="1050" b="0" i="1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) для выхода во второй тур.</a:t>
            </a:r>
            <a:endParaRPr lang="ru-RU" sz="1050" b="0" i="1" dirty="0"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1050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Сценический конкурс. </a:t>
            </a:r>
            <a:r>
              <a:rPr lang="ru-RU" sz="1050" b="0" i="1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Команды, чьи ролики вышли во второй тур, приглашаются для репетиций на сцене, где планируется итоговое мероприятие – Церемония закрытия конкурса. Организаторы планируют дату проведения церемонии, ее длительность, приглашают зрителей – болельщиков команд, школьников и др., организуют </a:t>
            </a:r>
            <a:r>
              <a:rPr lang="ru-RU" sz="1050" b="0" i="1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итоговый показ </a:t>
            </a:r>
            <a:r>
              <a:rPr lang="ru-RU" sz="1050" b="0" i="1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СТЭМ. Можно предусмотреть не только оценку жюри, но и вовлечь зрителей в процедуру голосования за призовые места. </a:t>
            </a:r>
            <a:endParaRPr lang="ru-RU" sz="10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r="17507"/>
          <a:stretch>
            <a:fillRect/>
          </a:stretch>
        </p:blipFill>
        <p:spPr>
          <a:xfrm>
            <a:off x="4814598" y="2476615"/>
            <a:ext cx="2637451" cy="228200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8" y="719315"/>
            <a:ext cx="5410549" cy="868334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ПРОЕКТ  МИНФИНА СТАВРОПОЛЬСКОГО 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КРАЯ И СЕВЕРО-КАВКАЗСКОГО ФЕДЕРАЛЬНОГО УНИВЕРСИТЕТА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7" y="1942686"/>
            <a:ext cx="5410549" cy="86833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Конкурс СТЭМ более всего подходит для проработки тем защиты прав потребителей финансовых услуг и защиты от мошеннических действий. Предлагаемые темы СТЭМ:</a:t>
            </a:r>
            <a:endParaRPr lang="ru-RU" sz="11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«Финансовые ловушки»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«Финансовые мошенничества. Найти и обезвредить»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«Финансовые ошибки. Знать и не совершать»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«Финансовая грамотность: учимся и учим»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06" y="374222"/>
            <a:ext cx="3252473" cy="236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48" y="2492099"/>
            <a:ext cx="3473742" cy="23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0" y="432910"/>
            <a:ext cx="6888265" cy="682727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ЧТО В РЕЗУЛЬТАТЕ?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249520"/>
            <a:ext cx="7745476" cy="329137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ru-RU" u="sng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Качественные результаты мероприятия:</a:t>
            </a:r>
            <a:endParaRPr lang="ru-RU" sz="11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Студенты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могут: сформировать команду для СТЭМ;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изучить материал, касающийся темы конкурса и переработать его таким образом, чтобы лаконично представить в миниатюре суть проблемы, выводы и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решения;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Студенты участники конкурса (команды) имеют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возможность; подготовить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сценарий,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распределить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роли и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проявить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свои творческие умения в подготовке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микро спектакля;</a:t>
            </a:r>
            <a:endParaRPr lang="ru-RU" dirty="0"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Студенты зрители и болельщики являются получателями информации, участвуя в заключительном этапе –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Церемонии закрытия конкурса.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ru-RU" u="sng" dirty="0" smtClean="0"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u="sng" dirty="0" smtClean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Количественные </a:t>
            </a:r>
            <a:r>
              <a:rPr lang="ru-RU" u="sng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результаты</a:t>
            </a:r>
            <a:endParaRPr lang="ru-RU" sz="11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887" indent="0" algn="just">
              <a:spcAft>
                <a:spcPts val="0"/>
              </a:spcAft>
              <a:buNone/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Мероприятие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может быть проведено в качестве массового регионального события. Как правило в первом этапе принимают участие до 20 команд студентов. Количество участников второго этапа ограничивается размерами зала для проведения Церемонии  закрытия конкурса – от 150 до 300 человек.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ероприятие может проводиться один или два раза в год.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2" lvl="1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420470"/>
            <a:ext cx="6888265" cy="682727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ПРЕДСТАВЛЕНИЕ КОНКУРСНЫХ РАБОТ КОМАНД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9" y="1549027"/>
            <a:ext cx="4786014" cy="318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3" t="575" r="413" b="575"/>
          <a:stretch/>
        </p:blipFill>
        <p:spPr>
          <a:xfrm>
            <a:off x="253320" y="918660"/>
            <a:ext cx="43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001" y="1592880"/>
            <a:ext cx="2501227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Proxima Nova Rg" panose="02000506030000020004" pitchFamily="2" charset="0"/>
                <a:ea typeface="+mn-ea"/>
                <a:cs typeface="+mn-cs"/>
              </a:rPr>
              <a:t>ПО ВОПРОСАМ, СВЯЗАННЫМ С ПРОЕКТОМ: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>
                <a:latin typeface="Proxima Nova Rg" panose="02000506030000020004" pitchFamily="2" charset="0"/>
              </a:rPr>
              <a:t>РЦФГ Ставропольского края</a:t>
            </a:r>
            <a:r>
              <a:rPr lang="ru-RU" sz="1200" b="0" dirty="0" smtClean="0">
                <a:latin typeface="Proxima Nova Rg" panose="02000506030000020004" pitchFamily="2" charset="0"/>
              </a:rPr>
              <a:t>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 smtClean="0">
                <a:latin typeface="Proxima Nova Rg" panose="02000506030000020004" pitchFamily="2" charset="0"/>
              </a:rPr>
              <a:t>тел</a:t>
            </a:r>
            <a:r>
              <a:rPr lang="ru-RU" sz="1200" b="0" dirty="0">
                <a:latin typeface="Proxima Nova Rg" panose="02000506030000020004" pitchFamily="2" charset="0"/>
              </a:rPr>
              <a:t>. (8652)992682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="0" dirty="0"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96" y="945502"/>
            <a:ext cx="5735217" cy="3788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569" y="47955"/>
            <a:ext cx="208501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405</Words>
  <Application>Microsoft Office PowerPoint</Application>
  <PresentationFormat>Экран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Helvetica Neue</vt:lpstr>
      <vt:lpstr>Helvetica Neue Light</vt:lpstr>
      <vt:lpstr>Helvetica Neue Medium</vt:lpstr>
      <vt:lpstr>Proxima Nova Rg</vt:lpstr>
      <vt:lpstr>Raleway Medium</vt:lpstr>
      <vt:lpstr>Times New Roman</vt:lpstr>
      <vt:lpstr>White</vt:lpstr>
      <vt:lpstr>Конкурс  студенческих театральных эстрадных миниатюр,  направленный на формирование  финансовой культуры у молодежи</vt:lpstr>
      <vt:lpstr>Конкурс студенческих театральных эстрадных миниатюр (СТЭМ) </vt:lpstr>
      <vt:lpstr>ПРОЕКТ  МИНФИНА СТАВРОПОЛЬСКОГО  КРАЯ И СЕВЕРО-КАВКАЗСКОГО ФЕДЕРАЛЬНОГО УНИВЕРСИТЕТА</vt:lpstr>
      <vt:lpstr> ЧТО В РЕЗУЛЬТАТЕ? </vt:lpstr>
      <vt:lpstr>ПРЕДСТАВЛЕНИЕ КОНКУРСНЫХ РАБОТ КОМАНД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Герасименко Надежда Ивановна</dc:creator>
  <cp:lastModifiedBy>Герасименко Надежда Ивановна</cp:lastModifiedBy>
  <cp:revision>98</cp:revision>
  <dcterms:modified xsi:type="dcterms:W3CDTF">2024-04-09T08:37:01Z</dcterms:modified>
</cp:coreProperties>
</file>