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3" r:id="rId7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408" y="13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10.04.2024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68937" y="3929974"/>
            <a:ext cx="6350680" cy="1141379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проекты для людей старшего возраста 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область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практики: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Смоленск, Дымникова Ольга Васильевна,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(4812) 64-94-80 66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invest@cbr.ru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86" y="1488634"/>
            <a:ext cx="3870224" cy="11851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ЛУЧШИЕ ПРАКТИКИ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1-2_8903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7" y="107207"/>
            <a:ext cx="1553558" cy="62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37" y="774239"/>
            <a:ext cx="1553558" cy="6311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0" y="735355"/>
            <a:ext cx="6944139" cy="14578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Цель обучения – научить граждан пожилого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возраста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основам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киберграмотности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безопасного использования банковских карт, приемам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и методам работы на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компьютере,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а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также способам определения признаков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подлинности наличных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денег. Это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позволит стать уверенными пользователями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, быть бдительными и не попадать на уловки мошенников,  применять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знания в повседневной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жизни.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4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9212898" y="-846487"/>
            <a:ext cx="14003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0" y="378229"/>
            <a:ext cx="7193522" cy="357126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Финансовая грамотность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+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 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22" y="2257225"/>
            <a:ext cx="3405004" cy="2409245"/>
          </a:xfrm>
          <a:prstGeom prst="rect">
            <a:avLst/>
          </a:prstGeom>
          <a:noFill/>
          <a:effectLst>
            <a:glow rad="139700">
              <a:schemeClr val="tx2">
                <a:lumMod val="20000"/>
                <a:lumOff val="8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media.izi.travel/69186e89-e8f9-43c9-9557-ae13ff34404f/1fd48d55-86c3-400c-8305-e41f2a9b77a0_800x600.jpg"/>
          <p:cNvPicPr>
            <a:picLocks noGrp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1" r="13431"/>
          <a:stretch>
            <a:fillRect/>
          </a:stretch>
        </p:blipFill>
        <p:spPr bwMode="auto">
          <a:xfrm>
            <a:off x="437529" y="2272182"/>
            <a:ext cx="3319462" cy="2394288"/>
          </a:xfrm>
          <a:prstGeom prst="rect">
            <a:avLst/>
          </a:prstGeom>
          <a:noFill/>
          <a:ln>
            <a:noFill/>
          </a:ln>
          <a:effectLst>
            <a:glow rad="139700">
              <a:schemeClr val="tx2">
                <a:lumMod val="20000"/>
                <a:lumOff val="80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561617"/>
            <a:ext cx="5410549" cy="1064811"/>
          </a:xfrm>
        </p:spPr>
        <p:txBody>
          <a:bodyPr/>
          <a:lstStyle/>
          <a:p>
            <a:r>
              <a:rPr lang="ru-RU" dirty="0" smtClean="0"/>
              <a:t>ПРАКТИКА – ЛУЧШЕЕ УЧЕНИЕ</a:t>
            </a:r>
            <a:endParaRPr lang="ru-RU" sz="2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80" y="3080426"/>
            <a:ext cx="5512182" cy="1919591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/>
            <a:r>
              <a:rPr lang="ru-RU" sz="1400" dirty="0"/>
              <a:t>В ходе занятий </a:t>
            </a:r>
            <a:r>
              <a:rPr lang="ru-RU" sz="1400" dirty="0" smtClean="0"/>
              <a:t>слушатели учатся </a:t>
            </a:r>
            <a:r>
              <a:rPr lang="ru-RU" sz="1400" dirty="0"/>
              <a:t>работать с текстом, </a:t>
            </a:r>
            <a:r>
              <a:rPr lang="ru-RU" sz="1400" dirty="0" smtClean="0"/>
              <a:t>таблицами, </a:t>
            </a:r>
            <a:r>
              <a:rPr lang="ru-RU" sz="1400" dirty="0"/>
              <a:t>осваивать социальные сети, использовать преимущества портала «</a:t>
            </a:r>
            <a:r>
              <a:rPr lang="ru-RU" sz="1400" dirty="0" smtClean="0"/>
              <a:t>Госуслуги». </a:t>
            </a:r>
            <a:r>
              <a:rPr lang="ru-RU" sz="1400" dirty="0"/>
              <a:t>Одновременно слушатели повышают финансовую грамотность, узнавая о безопасном использовании финансовых продуктов, способах защиты от мошенников и защиты своих прав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Отдельное практическое занятие - определение </a:t>
            </a:r>
            <a:r>
              <a:rPr lang="ru-RU" sz="1400" dirty="0"/>
              <a:t>основных </a:t>
            </a:r>
            <a:r>
              <a:rPr lang="ru-RU" sz="1400" dirty="0" smtClean="0"/>
              <a:t>признаков </a:t>
            </a:r>
            <a:r>
              <a:rPr lang="ru-RU" sz="1400" dirty="0"/>
              <a:t>подлинности наличных денег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1" y="77976"/>
            <a:ext cx="3121535" cy="2405959"/>
          </a:xfrm>
          <a:prstGeom prst="rect">
            <a:avLst/>
          </a:prstGeom>
          <a:effectLst>
            <a:glow rad="139700">
              <a:schemeClr val="accent6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59" y="466189"/>
            <a:ext cx="6888265" cy="268833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Определение признаков подлинности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859" y="796306"/>
            <a:ext cx="3292132" cy="203668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Проверка: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водяных знаков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защитной нити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микроперфораци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скрытых изображений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полос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рельефных тиснений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Используем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мобильное приложение «Банкноты Банка России», где можно найти информацию обо всех банкнотах, находящихся в обращении, и защитных признаках, размещенных 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них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1" y="724403"/>
            <a:ext cx="3593802" cy="2098382"/>
          </a:xfrm>
          <a:prstGeom prst="rect">
            <a:avLst/>
          </a:prstGeom>
          <a:noFill/>
          <a:ln w="12700">
            <a:miter lim="400000"/>
          </a:ln>
          <a:effectLst>
            <a:glow rad="63500">
              <a:schemeClr val="tx2">
                <a:lumMod val="40000"/>
                <a:lumOff val="60000"/>
                <a:alpha val="40000"/>
              </a:schemeClr>
            </a:glow>
            <a:softEdge rad="3175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9" y="2918510"/>
            <a:ext cx="3292132" cy="2124000"/>
          </a:xfrm>
          <a:prstGeom prst="rect">
            <a:avLst/>
          </a:prstGeom>
          <a:effectLst>
            <a:glow rad="63500">
              <a:schemeClr val="tx2">
                <a:lumMod val="40000"/>
                <a:lumOff val="60000"/>
                <a:alpha val="40000"/>
              </a:schemeClr>
            </a:glow>
            <a:softEdge rad="3175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1" y="2894275"/>
            <a:ext cx="3564000" cy="2148235"/>
          </a:xfrm>
          <a:prstGeom prst="rect">
            <a:avLst/>
          </a:prstGeom>
          <a:effectLst>
            <a:glow rad="63500">
              <a:schemeClr val="tx2">
                <a:lumMod val="40000"/>
                <a:lumOff val="60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3" y="202879"/>
            <a:ext cx="6970444" cy="529227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Лекция – способы защиты от финансового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мошенничества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58" y="2801275"/>
            <a:ext cx="3060000" cy="2043191"/>
          </a:xfrm>
          <a:prstGeom prst="rect">
            <a:avLst/>
          </a:prstGeom>
          <a:effectLst>
            <a:glow rad="63500">
              <a:schemeClr val="tx2">
                <a:lumMod val="40000"/>
                <a:lumOff val="60000"/>
                <a:alpha val="40000"/>
              </a:schemeClr>
            </a:glow>
            <a:softEdge rad="31750"/>
          </a:effec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33412" y="732107"/>
            <a:ext cx="3456188" cy="1521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Узнаем о видах финансового мошенничества:</a:t>
            </a:r>
          </a:p>
          <a:p>
            <a:pPr algn="just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банковскими картами</a:t>
            </a:r>
          </a:p>
          <a:p>
            <a:pPr algn="just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кибермошенничество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just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финансовых рынках</a:t>
            </a:r>
          </a:p>
          <a:p>
            <a:pPr algn="just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финансовые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пирамиды</a:t>
            </a:r>
          </a:p>
          <a:p>
            <a:pPr marL="0" indent="0" algn="just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Как самому не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стать жертвой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мошенников и 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способах защиты от мошенников и защиты своих прав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t="18748" r="-291"/>
          <a:stretch/>
        </p:blipFill>
        <p:spPr>
          <a:xfrm>
            <a:off x="382620" y="2080434"/>
            <a:ext cx="4364477" cy="2815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2"/>
          <a:stretch/>
        </p:blipFill>
        <p:spPr>
          <a:xfrm>
            <a:off x="4850159" y="325487"/>
            <a:ext cx="2777862" cy="2381991"/>
          </a:xfrm>
          <a:prstGeom prst="rect">
            <a:avLst/>
          </a:prstGeom>
          <a:effectLst>
            <a:glow rad="114300">
              <a:schemeClr val="accent6">
                <a:lumMod val="60000"/>
                <a:lumOff val="40000"/>
                <a:alpha val="40000"/>
              </a:schemeClr>
            </a:glow>
          </a:effectLst>
          <a:sp3d/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70211" y="3023630"/>
            <a:ext cx="3984704" cy="72938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пасибо за внимание!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38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208</Words>
  <Application>Microsoft Office PowerPoint</Application>
  <PresentationFormat>Экран (16:9)</PresentationFormat>
  <Paragraphs>26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Helvetica Neue</vt:lpstr>
      <vt:lpstr>Helvetica Neue Light</vt:lpstr>
      <vt:lpstr>Helvetica Neue Medium</vt:lpstr>
      <vt:lpstr>Proxima Nova Rg</vt:lpstr>
      <vt:lpstr>Times New Roman</vt:lpstr>
      <vt:lpstr>White</vt:lpstr>
      <vt:lpstr>ЛУЧШИЕ ПРАКТИКИ </vt:lpstr>
      <vt:lpstr>Финансовая грамотность 55+    </vt:lpstr>
      <vt:lpstr>ПРАКТИКА – ЛУЧШЕЕ УЧЕНИЕ</vt:lpstr>
      <vt:lpstr>Определение признаков подлинности</vt:lpstr>
      <vt:lpstr> Лекция – способы защиты от финансового  мошенничества</vt:lpstr>
      <vt:lpstr>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Муравьева Юлия Александровна 2</dc:creator>
  <cp:lastModifiedBy>Титова Светлана Николаевна</cp:lastModifiedBy>
  <cp:revision>186</cp:revision>
  <cp:lastPrinted>2022-08-10T07:39:22Z</cp:lastPrinted>
  <dcterms:modified xsi:type="dcterms:W3CDTF">2024-04-10T08:18:25Z</dcterms:modified>
</cp:coreProperties>
</file>