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438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7"/>
            <a:ext cx="6754881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развитие предпринимательских навыков и повышение финансовой грамотности у школьников.</a:t>
            </a:r>
          </a:p>
          <a:p>
            <a:r>
              <a:rPr lang="ru-RU" sz="1200" dirty="0"/>
              <a:t>Наименование субъекта: Республика Крым. </a:t>
            </a:r>
          </a:p>
          <a:p>
            <a:r>
              <a:rPr lang="ru-RU" sz="1200" dirty="0"/>
              <a:t>Автор практики: Центр «Мой бизнес» (Фонд поддержки предпринимательства Крыма) Магалашвили Тамара Геннадиевна +79892900123 </a:t>
            </a:r>
            <a:r>
              <a:rPr lang="en-US" sz="1200" dirty="0"/>
              <a:t>magalashvili@frbk.ru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«Мой бизнес. Класс»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E1E26B-8392-5FD6-64D0-DDE23E4D9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47581"/>
            <a:ext cx="4378997" cy="538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2" y="383150"/>
            <a:ext cx="6888265" cy="682727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Мой бизнес. Класс»</a:t>
            </a:r>
            <a:endParaRPr lang="ru-RU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136650"/>
            <a:ext cx="3644901" cy="2800350"/>
          </a:xfrm>
        </p:spPr>
        <p:txBody>
          <a:bodyPr/>
          <a:lstStyle/>
          <a:p>
            <a:pPr indent="450215" algn="just">
              <a:lnSpc>
                <a:spcPct val="115000"/>
              </a:lnSpc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образовательный проект для учеников 8-11 классов в возрасте от 14 до 17 лет, направленный на популяризацию и повышение осведомленности молодежи о деятельности предпринимателей в Российской Федерации, формирование навыков ведения бизнеса, ознакомление с этапами его создания и дальнейшим его функционированием, изучение основ предпринимательской деятельности, развитие бизнес-инициатив.</a:t>
            </a:r>
            <a:endParaRPr lang="ru-RU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endParaRPr lang="ru-RU" sz="10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000BC7-1867-DD5A-F089-8BACE2B5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86" y="972162"/>
            <a:ext cx="3880002" cy="25520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0EC867-4494-C6A1-70C8-9D11F60C6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2" y="2914029"/>
            <a:ext cx="4362450" cy="20967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1B7894-DE2C-4E3F-3412-8830144D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39046"/>
            <a:ext cx="4013200" cy="26659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4C22C5-D39E-F8FF-7372-B2BE59876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605"/>
            <a:ext cx="4119630" cy="26788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CB193-DEE1-1C0F-B46B-68F52BE97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94"/>
          <a:stretch/>
        </p:blipFill>
        <p:spPr>
          <a:xfrm>
            <a:off x="374650" y="2758094"/>
            <a:ext cx="4013200" cy="22375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717D3E-83AE-E01D-8364-B486B345AC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69" b="8614"/>
          <a:stretch/>
        </p:blipFill>
        <p:spPr>
          <a:xfrm>
            <a:off x="4572000" y="2745162"/>
            <a:ext cx="4013200" cy="226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2D6CB1-D973-6085-B502-55FA37D9E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4" y="172083"/>
            <a:ext cx="7127850" cy="47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C8826-3A5A-0265-B512-B3FE71C36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3" y="158750"/>
            <a:ext cx="6930077" cy="47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3A080A-0214-06DB-332B-07808131B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58" y="222250"/>
            <a:ext cx="6744812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108</Words>
  <Application>Microsoft Office PowerPoint</Application>
  <PresentationFormat>Экран (16:9)</PresentationFormat>
  <Paragraphs>6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Helvetica Neue</vt:lpstr>
      <vt:lpstr>Helvetica Neue Light</vt:lpstr>
      <vt:lpstr>Proxima Nova Rg</vt:lpstr>
      <vt:lpstr>Times New Roman</vt:lpstr>
      <vt:lpstr>White</vt:lpstr>
      <vt:lpstr>«Мой бизнес. Класс»</vt:lpstr>
      <vt:lpstr>«Мой бизнес. Класс»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Магалашвили</dc:creator>
  <cp:lastModifiedBy>Тамара Магалашвили</cp:lastModifiedBy>
  <cp:revision>59</cp:revision>
  <dcterms:modified xsi:type="dcterms:W3CDTF">2024-04-01T08:01:21Z</dcterms:modified>
</cp:coreProperties>
</file>