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60" r:id="rId3"/>
    <p:sldId id="261" r:id="rId4"/>
    <p:sldId id="259" r:id="rId5"/>
    <p:sldId id="263" r:id="rId6"/>
  </p:sldIdLst>
  <p:sldSz cx="9144000" cy="5143500" type="screen16x9"/>
  <p:notesSz cx="51435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9539"/>
    <a:srgbClr val="E61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708684C-4D16-4618-839F-0558EEFCDFE6}" styleName="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>
              <a:solidFill>
                <a:srgbClr val="000000"/>
              </a:solidFill>
              <a:prstDash val="solid"/>
            </a:ln>
          </a:left>
          <a:right>
            <a:ln w="12700">
              <a:solidFill>
                <a:srgbClr val="000000"/>
              </a:solidFill>
              <a:prstDash val="solid"/>
            </a:ln>
          </a:right>
          <a:top>
            <a:ln w="12700">
              <a:solidFill>
                <a:srgbClr val="000000"/>
              </a:solidFill>
              <a:prstDash val="solid"/>
            </a:ln>
          </a:top>
          <a:bottom>
            <a:ln w="12700">
              <a:solidFill>
                <a:srgbClr val="000000"/>
              </a:solidFill>
              <a:prstDash val="solid"/>
            </a:ln>
          </a:bottom>
          <a:insideH>
            <a:ln w="12700">
              <a:solidFill>
                <a:srgbClr val="000000"/>
              </a:solidFill>
              <a:prstDash val="solid"/>
            </a:ln>
          </a:insideH>
          <a:insideV>
            <a:ln w="12700">
              <a:solidFill>
                <a:srgbClr val="000000"/>
              </a:solidFill>
              <a:prstDash val="solid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>
              <a:noFill/>
            </a:ln>
          </a:left>
          <a:right>
            <a:ln w="12700">
              <a:solidFill>
                <a:srgbClr val="000000"/>
              </a:solidFill>
              <a:prstDash val="solid"/>
            </a:ln>
          </a:right>
          <a:top>
            <a:ln w="12700">
              <a:solidFill>
                <a:srgbClr val="000000"/>
              </a:solidFill>
              <a:prstDash val="solid"/>
            </a:ln>
          </a:top>
          <a:bottom>
            <a:ln w="12700">
              <a:solidFill>
                <a:srgbClr val="000000"/>
              </a:solidFill>
              <a:prstDash val="solid"/>
            </a:ln>
          </a:bottom>
          <a:insideH>
            <a:ln w="12700">
              <a:solidFill>
                <a:srgbClr val="000000"/>
              </a:solidFill>
              <a:prstDash val="solid"/>
            </a:ln>
          </a:insideH>
          <a:insideV>
            <a:ln w="12700">
              <a:solidFill>
                <a:srgbClr val="000000"/>
              </a:solidFill>
              <a:prstDash val="solid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>
              <a:solidFill>
                <a:srgbClr val="000000"/>
              </a:solidFill>
              <a:prstDash val="solid"/>
            </a:ln>
          </a:left>
          <a:right>
            <a:ln w="12700">
              <a:solidFill>
                <a:srgbClr val="000000"/>
              </a:solidFill>
              <a:prstDash val="solid"/>
            </a:ln>
          </a:right>
          <a:top>
            <a:ln w="12700">
              <a:solidFill>
                <a:srgbClr val="000000"/>
              </a:solidFill>
              <a:prstDash val="solid"/>
            </a:ln>
          </a:top>
          <a:bottom>
            <a:ln w="12700">
              <a:noFill/>
            </a:ln>
          </a:bottom>
          <a:insideH>
            <a:ln w="12700">
              <a:solidFill>
                <a:srgbClr val="000000"/>
              </a:solidFill>
              <a:prstDash val="solid"/>
            </a:ln>
          </a:insideH>
          <a:insideV>
            <a:ln w="12700">
              <a:solidFill>
                <a:srgbClr val="000000"/>
              </a:solidFill>
              <a:prstDash val="solid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>
              <a:solidFill>
                <a:srgbClr val="000000"/>
              </a:solidFill>
              <a:prstDash val="solid"/>
            </a:ln>
          </a:left>
          <a:right>
            <a:ln w="12700">
              <a:solidFill>
                <a:srgbClr val="000000"/>
              </a:solidFill>
              <a:prstDash val="solid"/>
            </a:ln>
          </a:right>
          <a:top>
            <a:ln w="12700">
              <a:noFill/>
            </a:ln>
          </a:top>
          <a:bottom>
            <a:ln w="12700">
              <a:solidFill>
                <a:srgbClr val="000000"/>
              </a:solidFill>
              <a:prstDash val="solid"/>
            </a:ln>
          </a:bottom>
          <a:insideH>
            <a:ln w="12700">
              <a:solidFill>
                <a:srgbClr val="000000"/>
              </a:solidFill>
              <a:prstDash val="solid"/>
            </a:ln>
          </a:insideH>
          <a:insideV>
            <a:ln w="12700">
              <a:solidFill>
                <a:srgbClr val="000000"/>
              </a:solidFill>
              <a:prstDash val="solid"/>
            </a:ln>
          </a:insideV>
        </a:tcBdr>
        <a:fill>
          <a:noFill/>
        </a:fill>
      </a:tcStyle>
    </a:firstRow>
  </a:tblStyle>
  <a:tblStyle styleId="{33BA23B1-9221-436E-865A-0063620EA4FD}" styleName="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>
              <a:solidFill>
                <a:srgbClr val="FFFFFF"/>
              </a:solidFill>
              <a:prstDash val="solid"/>
            </a:ln>
          </a:left>
          <a:right>
            <a:ln w="12700">
              <a:solidFill>
                <a:srgbClr val="FFFFFF"/>
              </a:solidFill>
              <a:prstDash val="solid"/>
            </a:ln>
          </a:right>
          <a:top>
            <a:ln w="12700">
              <a:solidFill>
                <a:srgbClr val="FFFFFF"/>
              </a:solidFill>
              <a:prstDash val="solid"/>
            </a:ln>
          </a:top>
          <a:bottom>
            <a:ln w="12700">
              <a:solidFill>
                <a:srgbClr val="FFFFFF"/>
              </a:solidFill>
              <a:prstDash val="solid"/>
            </a:ln>
          </a:bottom>
          <a:insideH>
            <a:ln w="12700">
              <a:solidFill>
                <a:srgbClr val="FFFFFF"/>
              </a:solidFill>
              <a:prstDash val="solid"/>
            </a:ln>
          </a:insideH>
          <a:insideV>
            <a:ln w="12700">
              <a:solidFill>
                <a:srgbClr val="FFFFFF"/>
              </a:solidFill>
              <a:prstDash val="solid"/>
            </a:ln>
          </a:insideV>
        </a:tcBdr>
        <a:fill>
          <a:solidFill>
            <a:srgbClr val="798089"/>
          </a:solidFill>
        </a:fill>
      </a:tcStyle>
    </a:firstRow>
  </a:tblStyle>
  <a:tblStyle styleId="{4C3C2611-4C71-4FC5-86AE-919BDF0F9419}" styleName="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solidFill>
                <a:srgbClr val="3797C6"/>
              </a:solidFill>
              <a:prstDash val="solid"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/>
        <a:schemeClr val="tx1"/>
      </a:tcTxStyle>
      <a:tcStyle>
        <a:tcBdr>
          <a:left>
            <a:ln w="12700">
              <a:solidFill>
                <a:schemeClr val="tx1"/>
              </a:solidFill>
              <a:prstDash val="solid"/>
            </a:ln>
          </a:left>
          <a:right>
            <a:ln w="12700">
              <a:solidFill>
                <a:schemeClr val="tx1"/>
              </a:solidFill>
              <a:prstDash val="solid"/>
            </a:ln>
          </a:right>
          <a:top>
            <a:ln w="12700">
              <a:solidFill>
                <a:schemeClr val="tx1"/>
              </a:solidFill>
              <a:prstDash val="solid"/>
            </a:ln>
          </a:top>
          <a:bottom>
            <a:ln w="12700">
              <a:solidFill>
                <a:schemeClr val="tx1"/>
              </a:solidFill>
              <a:prstDash val="solid"/>
            </a:ln>
          </a:bottom>
          <a:insideH>
            <a:ln w="12700">
              <a:solidFill>
                <a:schemeClr val="tx1"/>
              </a:solidFill>
              <a:prstDash val="solid"/>
            </a:ln>
          </a:insideH>
          <a:insideV>
            <a:ln w="12700">
              <a:solidFill>
                <a:schemeClr val="tx1"/>
              </a:solidFill>
              <a:prstDash val="solid"/>
            </a:ln>
          </a:insideV>
        </a:tcBdr>
        <a:fill>
          <a:noFill/>
        </a:fill>
      </a:tcStyle>
    </a:wholeTbl>
  </a:tblStyle>
  <a:tblStyle styleId="{C7B018BB-80A7-4F77-B60F-C8B233D01FF8}" styleName="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>
              <a:solidFill>
                <a:srgbClr val="B8B8B8"/>
              </a:solidFill>
              <a:prstDash val="solid"/>
            </a:ln>
          </a:left>
          <a:right>
            <a:ln w="12700">
              <a:solidFill>
                <a:srgbClr val="B8B8B8"/>
              </a:solidFill>
              <a:prstDash val="solid"/>
            </a:ln>
          </a:right>
          <a:top>
            <a:ln w="12700">
              <a:solidFill>
                <a:srgbClr val="B8B8B8"/>
              </a:solidFill>
              <a:prstDash val="solid"/>
            </a:ln>
          </a:top>
          <a:bottom>
            <a:ln w="12700">
              <a:solidFill>
                <a:srgbClr val="B8B8B8"/>
              </a:solidFill>
              <a:prstDash val="solid"/>
            </a:ln>
          </a:bottom>
          <a:insideH>
            <a:ln w="12700">
              <a:solidFill>
                <a:srgbClr val="B8B8B8"/>
              </a:solidFill>
              <a:prstDash val="solid"/>
            </a:ln>
          </a:insideH>
          <a:insideV>
            <a:ln w="12700">
              <a:solidFill>
                <a:srgbClr val="B8B8B8"/>
              </a:solidFill>
              <a:prstDash val="solid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/>
        <a:srgbClr val="FFFFFF"/>
      </a:tcTxStyle>
      <a:tcStyle>
        <a:tcBdr>
          <a:left>
            <a:ln w="12700">
              <a:solidFill>
                <a:srgbClr val="606060"/>
              </a:solidFill>
              <a:prstDash val="solid"/>
            </a:ln>
          </a:left>
          <a:right>
            <a:ln w="12700">
              <a:solidFill>
                <a:srgbClr val="606060"/>
              </a:solidFill>
              <a:prstDash val="solid"/>
            </a:ln>
          </a:right>
          <a:top>
            <a:ln w="12700">
              <a:solidFill>
                <a:srgbClr val="606060"/>
              </a:solidFill>
              <a:prstDash val="solid"/>
            </a:ln>
          </a:top>
          <a:bottom>
            <a:ln w="12700">
              <a:solidFill>
                <a:srgbClr val="606060"/>
              </a:solidFill>
              <a:prstDash val="solid"/>
            </a:ln>
          </a:bottom>
          <a:insideH>
            <a:ln w="12700">
              <a:solidFill>
                <a:srgbClr val="606060"/>
              </a:solidFill>
              <a:prstDash val="solid"/>
            </a:ln>
          </a:insideH>
          <a:insideV>
            <a:ln w="12700">
              <a:solidFill>
                <a:srgbClr val="606060"/>
              </a:solidFill>
              <a:prstDash val="solid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>
              <a:solidFill>
                <a:srgbClr val="606060"/>
              </a:solidFill>
              <a:prstDash val="solid"/>
            </a:ln>
          </a:left>
          <a:right>
            <a:ln w="12700">
              <a:solidFill>
                <a:srgbClr val="606060"/>
              </a:solidFill>
              <a:prstDash val="solid"/>
            </a:ln>
          </a:right>
          <a:top>
            <a:ln w="25400">
              <a:solidFill>
                <a:srgbClr val="606060"/>
              </a:solidFill>
              <a:prstDash val="solid"/>
            </a:ln>
          </a:top>
          <a:bottom>
            <a:ln w="12700">
              <a:solidFill>
                <a:srgbClr val="606060"/>
              </a:solidFill>
              <a:prstDash val="solid"/>
            </a:ln>
          </a:bottom>
          <a:insideH>
            <a:ln w="12700">
              <a:solidFill>
                <a:srgbClr val="606060"/>
              </a:solidFill>
              <a:prstDash val="solid"/>
            </a:ln>
          </a:insideH>
          <a:insideV>
            <a:ln w="12700">
              <a:solidFill>
                <a:srgbClr val="606060"/>
              </a:solidFill>
              <a:prstDash val="solid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/>
        <a:srgbClr val="FFFFFF"/>
      </a:tcTxStyle>
      <a:tcStyle>
        <a:tcBdr>
          <a:left>
            <a:ln w="12700">
              <a:solidFill>
                <a:srgbClr val="929292"/>
              </a:solidFill>
              <a:prstDash val="solid"/>
            </a:ln>
          </a:left>
          <a:right>
            <a:ln w="12700">
              <a:solidFill>
                <a:srgbClr val="929292"/>
              </a:solidFill>
              <a:prstDash val="solid"/>
            </a:ln>
          </a:right>
          <a:top>
            <a:ln w="12700">
              <a:solidFill>
                <a:srgbClr val="606060"/>
              </a:solidFill>
              <a:prstDash val="solid"/>
            </a:ln>
          </a:top>
          <a:bottom>
            <a:ln w="12700">
              <a:solidFill>
                <a:srgbClr val="606060"/>
              </a:solidFill>
              <a:prstDash val="solid"/>
            </a:ln>
          </a:bottom>
          <a:insideH>
            <a:ln w="12700">
              <a:solidFill>
                <a:srgbClr val="929292"/>
              </a:solidFill>
              <a:prstDash val="solid"/>
            </a:ln>
          </a:insideH>
          <a:insideV>
            <a:ln w="12700">
              <a:solidFill>
                <a:srgbClr val="929292"/>
              </a:solidFill>
              <a:prstDash val="solid"/>
            </a:ln>
          </a:insideV>
        </a:tcBdr>
        <a:fill>
          <a:solidFill>
            <a:srgbClr val="017101"/>
          </a:solidFill>
        </a:fill>
      </a:tcStyle>
    </a:firstRow>
  </a:tblStyle>
  <a:tblStyle styleId="{CF821DB8-F4EB-4A41-A1BA-3FCAFE7338EE}" styleName=""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>
              <a:solidFill>
                <a:srgbClr val="A6AAA9"/>
              </a:solidFill>
              <a:prstDash val="solid"/>
            </a:ln>
          </a:left>
          <a:right>
            <a:ln w="12700">
              <a:solidFill>
                <a:srgbClr val="A6AAA9"/>
              </a:solidFill>
              <a:prstDash val="solid"/>
            </a:ln>
          </a:right>
          <a:top>
            <a:ln w="12700">
              <a:solidFill>
                <a:srgbClr val="A6AAA9"/>
              </a:solidFill>
              <a:prstDash val="solid"/>
            </a:ln>
          </a:top>
          <a:bottom>
            <a:ln w="12700">
              <a:solidFill>
                <a:srgbClr val="A6AAA9"/>
              </a:solidFill>
              <a:prstDash val="solid"/>
            </a:ln>
          </a:bottom>
          <a:insideH>
            <a:ln w="12700">
              <a:solidFill>
                <a:srgbClr val="A6AAA9"/>
              </a:solidFill>
              <a:prstDash val="solid"/>
            </a:ln>
          </a:insideH>
          <a:insideV>
            <a:ln w="12700">
              <a:solidFill>
                <a:srgbClr val="A6AAA9"/>
              </a:solidFill>
              <a:prstDash val="solid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>
              <a:solidFill>
                <a:srgbClr val="A6AAA9"/>
              </a:solidFill>
              <a:prstDash val="solid"/>
            </a:ln>
          </a:left>
          <a:right>
            <a:ln w="12700">
              <a:solidFill>
                <a:srgbClr val="A6AAA9"/>
              </a:solidFill>
              <a:prstDash val="solid"/>
            </a:ln>
          </a:right>
          <a:top>
            <a:ln w="12700">
              <a:solidFill>
                <a:srgbClr val="A6AAA9"/>
              </a:solidFill>
              <a:prstDash val="solid"/>
            </a:ln>
          </a:top>
          <a:bottom>
            <a:ln w="12700">
              <a:solidFill>
                <a:srgbClr val="A6AAA9"/>
              </a:solidFill>
              <a:prstDash val="solid"/>
            </a:ln>
          </a:bottom>
          <a:insideH>
            <a:ln w="12700">
              <a:solidFill>
                <a:srgbClr val="A6AAA9"/>
              </a:solidFill>
              <a:prstDash val="solid"/>
            </a:ln>
          </a:insideH>
          <a:insideV>
            <a:ln w="12700">
              <a:solidFill>
                <a:srgbClr val="A6AAA9"/>
              </a:solidFill>
              <a:prstDash val="solid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>
              <a:solidFill>
                <a:srgbClr val="A6AAA9"/>
              </a:solidFill>
              <a:prstDash val="solid"/>
            </a:ln>
          </a:left>
          <a:right>
            <a:ln w="12700">
              <a:solidFill>
                <a:srgbClr val="A6AAA9"/>
              </a:solidFill>
              <a:prstDash val="solid"/>
            </a:ln>
          </a:right>
          <a:top>
            <a:ln w="12700">
              <a:solidFill>
                <a:srgbClr val="A6AAA9"/>
              </a:solidFill>
              <a:prstDash val="solid"/>
            </a:ln>
          </a:top>
          <a:bottom>
            <a:ln w="12700">
              <a:solidFill>
                <a:srgbClr val="A6AAA9"/>
              </a:solidFill>
              <a:prstDash val="solid"/>
            </a:ln>
          </a:bottom>
          <a:insideH>
            <a:ln w="12700">
              <a:solidFill>
                <a:srgbClr val="A6AAA9"/>
              </a:solidFill>
              <a:prstDash val="solid"/>
            </a:ln>
          </a:insideH>
          <a:insideV>
            <a:ln w="12700">
              <a:solidFill>
                <a:srgbClr val="A6AAA9"/>
              </a:solidFill>
              <a:prstDash val="solid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>
              <a:solidFill>
                <a:srgbClr val="A6AAA9"/>
              </a:solidFill>
              <a:prstDash val="solid"/>
            </a:ln>
          </a:left>
          <a:right>
            <a:ln w="12700">
              <a:solidFill>
                <a:srgbClr val="A6AAA9"/>
              </a:solidFill>
              <a:prstDash val="solid"/>
            </a:ln>
          </a:right>
          <a:top>
            <a:ln w="12700">
              <a:solidFill>
                <a:srgbClr val="A6AAA9"/>
              </a:solidFill>
              <a:prstDash val="solid"/>
            </a:ln>
          </a:top>
          <a:bottom>
            <a:ln w="12700">
              <a:solidFill>
                <a:srgbClr val="A6AAA9"/>
              </a:solidFill>
              <a:prstDash val="solid"/>
            </a:ln>
          </a:bottom>
          <a:insideH>
            <a:ln w="12700">
              <a:solidFill>
                <a:srgbClr val="A6AAA9"/>
              </a:solidFill>
              <a:prstDash val="solid"/>
            </a:ln>
          </a:insideH>
          <a:insideV>
            <a:ln w="12700">
              <a:solidFill>
                <a:srgbClr val="A6AAA9"/>
              </a:solidFill>
              <a:prstDash val="solid"/>
            </a:ln>
          </a:insideV>
        </a:tcBdr>
        <a:fill>
          <a:solidFill>
            <a:srgbClr val="C24785"/>
          </a:solidFill>
        </a:fill>
      </a:tcStyle>
    </a:firstRow>
  </a:tblStyle>
  <a:tblStyle styleId="{EEE7283C-3CF3-47DC-8721-378D4A62B228}" styleName=""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>
              <a:solidFill>
                <a:srgbClr val="5D5D5D"/>
              </a:solidFill>
              <a:prstDash val="solid"/>
            </a:ln>
          </a:left>
          <a:right>
            <a:ln w="12700">
              <a:solidFill>
                <a:srgbClr val="5D5D5D"/>
              </a:solidFill>
              <a:prstDash val="solid"/>
            </a:ln>
          </a:right>
          <a:top>
            <a:ln w="12700">
              <a:solidFill>
                <a:srgbClr val="5D5D5D"/>
              </a:solidFill>
              <a:prstDash val="solid"/>
            </a:ln>
          </a:top>
          <a:bottom>
            <a:ln w="12700">
              <a:solidFill>
                <a:srgbClr val="5D5D5D"/>
              </a:solidFill>
              <a:prstDash val="solid"/>
            </a:ln>
          </a:bottom>
          <a:insideH>
            <a:ln w="12700">
              <a:solidFill>
                <a:srgbClr val="5D5D5D"/>
              </a:solidFill>
              <a:prstDash val="solid"/>
            </a:ln>
          </a:insideH>
          <a:insideV>
            <a:ln w="12700">
              <a:solidFill>
                <a:srgbClr val="5D5D5D"/>
              </a:solidFill>
              <a:prstDash val="solid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/>
        <a:srgbClr val="FFFFFF"/>
      </a:tcTxStyle>
      <a:tcStyle>
        <a:tcBdr>
          <a:left>
            <a:ln w="12700">
              <a:solidFill>
                <a:srgbClr val="5D5D5D"/>
              </a:solidFill>
              <a:prstDash val="solid"/>
            </a:ln>
          </a:left>
          <a:right>
            <a:ln w="12700">
              <a:solidFill>
                <a:srgbClr val="5D5D5D"/>
              </a:solidFill>
              <a:prstDash val="solid"/>
            </a:ln>
          </a:right>
          <a:top>
            <a:ln w="12700">
              <a:solidFill>
                <a:srgbClr val="5D5D5D"/>
              </a:solidFill>
              <a:prstDash val="solid"/>
            </a:ln>
          </a:top>
          <a:bottom>
            <a:ln w="12700">
              <a:solidFill>
                <a:srgbClr val="5D5D5D"/>
              </a:solidFill>
              <a:prstDash val="solid"/>
            </a:ln>
          </a:bottom>
          <a:insideH>
            <a:ln w="12700">
              <a:solidFill>
                <a:srgbClr val="5D5D5D"/>
              </a:solidFill>
              <a:prstDash val="solid"/>
            </a:ln>
          </a:insideH>
          <a:insideV>
            <a:ln w="12700">
              <a:solidFill>
                <a:srgbClr val="5D5D5D"/>
              </a:solidFill>
              <a:prstDash val="solid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/>
        <a:srgbClr val="FFFFFF"/>
      </a:tcTxStyle>
      <a:tcStyle>
        <a:tcBdr>
          <a:left>
            <a:ln w="12700">
              <a:solidFill>
                <a:srgbClr val="5D5D5D"/>
              </a:solidFill>
              <a:prstDash val="solid"/>
            </a:ln>
          </a:left>
          <a:right>
            <a:ln w="12700">
              <a:solidFill>
                <a:srgbClr val="5D5D5D"/>
              </a:solidFill>
              <a:prstDash val="solid"/>
            </a:ln>
          </a:right>
          <a:top>
            <a:ln w="12700">
              <a:solidFill>
                <a:srgbClr val="5D5D5D"/>
              </a:solidFill>
              <a:prstDash val="solid"/>
            </a:ln>
          </a:top>
          <a:bottom>
            <a:ln w="12700">
              <a:solidFill>
                <a:srgbClr val="5D5D5D"/>
              </a:solidFill>
              <a:prstDash val="solid"/>
            </a:ln>
          </a:bottom>
          <a:insideH>
            <a:ln w="12700">
              <a:solidFill>
                <a:srgbClr val="5D5D5D"/>
              </a:solidFill>
              <a:prstDash val="solid"/>
            </a:ln>
          </a:insideH>
          <a:insideV>
            <a:ln w="12700">
              <a:solidFill>
                <a:srgbClr val="5D5D5D"/>
              </a:solidFill>
              <a:prstDash val="solid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/>
        <a:srgbClr val="FFFFFF"/>
      </a:tcTxStyle>
      <a:tcStyle>
        <a:tcBdr>
          <a:left>
            <a:ln w="12700">
              <a:solidFill>
                <a:srgbClr val="5D5D5D"/>
              </a:solidFill>
              <a:prstDash val="solid"/>
            </a:ln>
          </a:left>
          <a:right>
            <a:ln w="12700">
              <a:solidFill>
                <a:srgbClr val="5D5D5D"/>
              </a:solidFill>
              <a:prstDash val="solid"/>
            </a:ln>
          </a:right>
          <a:top>
            <a:ln w="12700">
              <a:solidFill>
                <a:srgbClr val="5D5D5D"/>
              </a:solidFill>
              <a:prstDash val="solid"/>
            </a:ln>
          </a:top>
          <a:bottom>
            <a:ln w="12700">
              <a:solidFill>
                <a:srgbClr val="5D5D5D"/>
              </a:solidFill>
              <a:prstDash val="solid"/>
            </a:ln>
          </a:bottom>
          <a:insideH>
            <a:ln w="12700">
              <a:solidFill>
                <a:srgbClr val="5D5D5D"/>
              </a:solidFill>
              <a:prstDash val="solid"/>
            </a:ln>
          </a:insideH>
          <a:insideV>
            <a:ln w="12700">
              <a:solidFill>
                <a:srgbClr val="5D5D5D"/>
              </a:solidFill>
              <a:prstDash val="solid"/>
            </a:ln>
          </a:insideV>
        </a:tcBdr>
        <a:fill>
          <a:solidFill>
            <a:srgbClr val="FF94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00" autoAdjust="0"/>
  </p:normalViewPr>
  <p:slideViewPr>
    <p:cSldViewPr snapToGrid="0">
      <p:cViewPr varScale="1">
        <p:scale>
          <a:sx n="118" d="100"/>
          <a:sy n="118" d="100"/>
        </p:scale>
        <p:origin x="140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2913063" y="0"/>
            <a:ext cx="222885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E06A9-2785-4324-B7A8-99EC5A5ACC95}" type="datetimeFigureOut">
              <a:rPr lang="ru-RU" smtClean="0"/>
              <a:t>19.04.2024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-17145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14350" y="4400550"/>
            <a:ext cx="41148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2913063" y="8685213"/>
            <a:ext cx="222885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FB13B-CA14-4F8E-980C-2D29038714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91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FB13B-CA14-4F8E-980C-2D29038714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9351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Ключевые проблемы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Дети-сироты и дети, оставшиеся без попечения родителей (в том числе с ОВЗ), находящиеся в специализированных образовательных организациях, не получают необходимой социализации. Данные Росстата показывают, что только 20% выпускников организации для детей-сирот успешно находят свое место в жизни, создают семьи, получают хорошую работу.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Липецкой области в специализированных организациях находится 421 ребенок, 309 имеют ОВЗ.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целом по России в 2023 году общая численность детей-сирот составила 375,7 тысяч. Из них, 35 тысяч детей находятся в специализированных учреждениях (в том числе с ОВЗ - около 26 тысяч детей).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Дети-сироты, находящиеся на государственном обеспечении, как правило, имеют пассивную жизненную позицию.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75% таких детей не находят себя во взрослой жизни.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 выпускников, не сформировавших навыки поиска работы, планирования бюджета, противодействия мошенничеству, высока склонность к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девиантному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поведению.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реализации проекта заинтересованы педагоги, обучающиеся, органы исполнительной власти и, в целом, население.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FB13B-CA14-4F8E-980C-2D290387142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873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Решение проблемы: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«Школа успешной жизни» - проект для детей-сирот в Липецкой области.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проекта осуществлялась совместно с сотрудниками Регионального центра финансовой грамотности при поддержке Благотворительного фонда «Милосердие» (фонд социальной защиты НЛМК) 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грантовой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программы поддержки социально значимых общественных инициатив «Стальное дерево».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рамках программы прошли подготовку около 200 детей-сирот.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 проекта: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Подготовить детей-сирот и детей, оставшихся без попечения родителей, к жизни после выпуска из специализированной образовательной организации.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Сформировать базовые навыки и установки для принятия грамотных финансовых решений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Проект состоит из 5 модулей: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Деньги, их функции, составление бюджета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Покупки, рационализация бюджета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Накопления, банковская система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Льготы для детей-сирот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Заработок и как его сохранить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Устраняемые проблемы: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Отсутствие социализации у детей - сирот и детей, оставшихся без попечения родителей;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Высокий уровень подверженности влияния со стороны мошенников;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Низкий уровень финансовой грамотности (формирование собственных расходов с учетом краткосрочных, среднесрочных и долгосрочных потребностей, способность принимать ответственные и взвешенные решения, влияющие на собственное долгосрочное благополучие, в том числе семьи, финансовое поведение с учетом знания прав и обязанностей использования общественных финансов);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Отсутствие профориентации (психологическая диагностика, знакомство с профессиями);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Отсутствие практических навыков обращения с финансовыми инструментами (операции с банкоматом, поведение в финансовых институтах, обращение с кредитными продуктами, защита прав потребителей, защита от мошенников)</a:t>
            </a:r>
          </a:p>
          <a:p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Качественные результаты: 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Реализация развивающей образовательной программы «Школа успешной жизни» для детей-сирот и детей, оставшихся без попечения родителей, на базе специализированных образовательных организаций в очном формате показала высокие качественные результаты.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Обучающиеся последовательно осваивают темы финансовой грамотности и закрепляют их на практике (в формате игр,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КВИЗов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ДОЛ-игр, в финансовых организациях).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закрепления полученных знаний на практике организуются экскурсии в Отделение Липецк Банка России и Липецкое отделение ПАО "Сбербанк". Участники программы получили практические навыки финансового поведения в финансовых организациях: научились общаться с банковскими служащими, пользоваться банкоматами, защищать свои права как потребителя финансовых услуг.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реализации образовательной программы принимают участие эксперты - практики.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FB13B-CA14-4F8E-980C-2D290387142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88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Чем мы можем поделиться с регионами?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Проект «упакован» в формате: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образовательная программа с модулями,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сценарии теоретических занятий,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практические занятия, в том числе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игры,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программы по профориентации, взаимодействие с партнерами-работодателями региона,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КВИЗ,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 - игры.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 Для практического внедрения в регионе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проект вносится в План мероприятий по повышению финансовой грамотности населения региона, осуществляется его технический запуск.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 обучающие материалы после апробации и корректировок передаются педагогам специализированных образовательных организаций для детей - сирот и детей, оставшихся без попечения родителей.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Наши предложения по развитию проекта при комплексной реализации на территории РФ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целях организации системной поддержки проекта со стороны Банка России, необходимо реализовать перечень инициатив, направленных на помощь детям-сиротам, столкнувшимся с реалиями самостоятельной взрослой жизни: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FINCULT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РАЗДЕЛ «ГРАБЛИ» дети–сироты против кредитных мошенников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ри поддержке информационно-просветительского ресурса,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размещать публикации материалов, основанных на реальных историях о мошенничестве, произошедших с детьми-сиротами.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 Липецкой области зафиксирован случай применения мошенниками методов социальной инженерии в отношении одного из воспитанников специализированной организации для детей-сирот. Так, используя психологическое давление, мошенники вынудили сироту взять потребительский кредит на сумму более 2 млн. рублей и перевести кредитные деньги на их счет. В результате, деньги были похищены мошенниками, молодой человек остался с огромным долгом. Осознав это, он попытался совершить суицид, но его вовремя остановили.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FINCULT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РАЗУМНОЕ ПОТРЕБЛЕНИЕ дети–сироты: первый год взрослой жизни – </a:t>
            </a:r>
            <a:r>
              <a:rPr lang="ru-RU" sz="120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разрабатывать и размещать материалы, основанные на практических примерах, исходя из потребностей и запросов специализированных организаций для детей – сирот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детей, оставшихся без попечения родителей.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в Липецкой области программа мероприятий при реализации проекта разрабатывалась индивидуально, исходя из заявленной проблематики, сформулированной детским учреждением. Так, Учреждение попросило провести с детьми практические занятия по тематике «Разумное потребление». Проблема заключалась в том, что воспитанники бесконтрольно расходовали большой объем водопроводной воды, не осознавая последствий. В итоге учреждение оплачивало огромные счета коммунальным компаниям. В свою очередь, у воспитанников на выходе во взрослую жизнь отсутствовало понимание того, что коммунальные счета они должны будут оплачивать самостоятельно.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ГОРЯЧАЯ ЛИНИЯ БАНКА РОССИИ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спецтрек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для детей-сирот и выпускников детских домов -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поддержке специалистов Банка России организовать онлайн - консультации для детей - сирот и детей, оставшихся без попечения родителей по финансовым вопросам.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FB13B-CA14-4F8E-980C-2D29038714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2912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8"/>
          <p:cNvPicPr/>
          <p:nvPr/>
        </p:nvPicPr>
        <p:blipFill>
          <a:blip r:embed="rId2"/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defPPr/>
            <a:lvl1pPr marL="0" lvl="0" indent="0" algn="l">
              <a:spcBef>
                <a:spcPts val="0"/>
              </a:spcBef>
              <a:buNone/>
              <a:defRPr sz="1400" b="1" i="0">
                <a:latin typeface="Proxima Nova Rg"/>
                <a:ea typeface="Proxima Nova Rg"/>
                <a:cs typeface="Proxima Nova Rg"/>
              </a:defRPr>
            </a:lvl1pPr>
            <a:lvl2pPr marL="0" lvl="1" indent="0" algn="l">
              <a:spcBef>
                <a:spcPts val="0"/>
              </a:spcBef>
              <a:buNone/>
              <a:defRPr sz="1823"/>
            </a:lvl2pPr>
            <a:lvl3pPr marL="0" lvl="2" indent="0" algn="l">
              <a:spcBef>
                <a:spcPts val="0"/>
              </a:spcBef>
              <a:buNone/>
              <a:defRPr sz="1823"/>
            </a:lvl3pPr>
            <a:lvl4pPr marL="0" lvl="3" indent="0" algn="l">
              <a:spcBef>
                <a:spcPts val="0"/>
              </a:spcBef>
              <a:buNone/>
              <a:defRPr sz="1823"/>
            </a:lvl4pPr>
            <a:lvl5pPr marL="0" lvl="4" indent="0" algn="l">
              <a:spcBef>
                <a:spcPts val="0"/>
              </a:spcBef>
              <a:buNone/>
              <a:defRPr sz="1823"/>
            </a:lvl5pPr>
          </a:lstStyle>
          <a:p>
            <a:r>
              <a:t>Текст лида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defPPr/>
            <a:lvl1pPr lvl="0" algn="l">
              <a:defRPr sz="2400" b="1">
                <a:latin typeface="Proxima Nova Rg"/>
                <a:ea typeface="Proxima Nova Rg"/>
                <a:cs typeface="Proxima Nova Rg"/>
              </a:defRPr>
            </a:lvl1pPr>
          </a:lstStyle>
          <a:p>
            <a:r>
              <a:t>ТЕКСТ ЗАГОЛОВКА</a:t>
            </a:r>
          </a:p>
        </p:txBody>
      </p:sp>
      <p:pic>
        <p:nvPicPr>
          <p:cNvPr id="42" name="Picture 42"/>
          <p:cNvPicPr/>
          <p:nvPr/>
        </p:nvPicPr>
        <p:blipFill>
          <a:blip r:embed="rId3"/>
          <a:stretch/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Фото — горизонтально">
    <p:spTree>
      <p:nvGrpSpPr>
        <p:cNvPr id="1" name="Group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6"/>
          <p:cNvPicPr/>
          <p:nvPr/>
        </p:nvPicPr>
        <p:blipFill>
          <a:blip r:embed="rId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/>
            <a:lvl1pPr lvl="0"/>
          </a:lstStyle>
          <a:p>
            <a:r>
              <a:t>ТЕКСТ ЗАГОЛОВКА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/>
            <a:lvl1pPr lvl="0">
              <a:buClr>
                <a:schemeClr val="accent4"/>
              </a:buClr>
            </a:lvl1pPr>
            <a:lvl2pPr lvl="1">
              <a:buClr>
                <a:schemeClr val="accent4"/>
              </a:buClr>
            </a:lvl2pPr>
            <a:lvl3pPr lvl="2">
              <a:buClr>
                <a:schemeClr val="accent4"/>
              </a:buClr>
            </a:lvl3pPr>
            <a:lvl4pPr lvl="3">
              <a:buClr>
                <a:schemeClr val="accent4"/>
              </a:buClr>
            </a:lvl4pPr>
            <a:lvl5pPr lvl="4">
              <a:buClr>
                <a:schemeClr val="accent4"/>
              </a:buCl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Фото — горизонтально">
    <p:spTree>
      <p:nvGrpSpPr>
        <p:cNvPr id="1" name="Group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2"/>
          <p:cNvPicPr/>
          <p:nvPr/>
        </p:nvPicPr>
        <p:blipFill>
          <a:blip r:embed="rId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/>
            <a:lvl1pPr lvl="0"/>
          </a:lstStyle>
          <a:p>
            <a:r>
              <a:t>ТЕКСТ ЗАГОЛОВКА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/>
            <a:lvl1pPr lvl="0">
              <a:buClr>
                <a:schemeClr val="accent1"/>
              </a:buClr>
            </a:lvl1pPr>
            <a:lvl2pPr lvl="1">
              <a:buClr>
                <a:schemeClr val="accent1"/>
              </a:buClr>
            </a:lvl2pPr>
            <a:lvl3pPr lvl="2">
              <a:buClr>
                <a:schemeClr val="accent1"/>
              </a:buClr>
            </a:lvl3pPr>
            <a:lvl4pPr lvl="3">
              <a:buClr>
                <a:schemeClr val="accent1"/>
              </a:buClr>
            </a:lvl4pPr>
            <a:lvl5pPr lvl="4">
              <a:buClr>
                <a:schemeClr val="accent1"/>
              </a:buCl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4_Заголовок — по центру"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2"/>
          <p:cNvPicPr/>
          <p:nvPr/>
        </p:nvPicPr>
        <p:blipFill>
          <a:blip r:embed="rId2"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/>
            <a:lvl1pPr lvl="0">
              <a:defRPr>
                <a:solidFill>
                  <a:schemeClr val="bg1"/>
                </a:solidFill>
              </a:defRPr>
            </a:lvl1pPr>
          </a:lstStyle>
          <a:p>
            <a:r>
              <a:t>ТЕКСТ ЗАГОЛОВКА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8" cy="1886879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/>
            <a:lvl1pPr lvl="0">
              <a:defRPr>
                <a:solidFill>
                  <a:schemeClr val="bg1"/>
                </a:solidFill>
              </a:defRPr>
            </a:lvl1pPr>
            <a:lvl2pPr lvl="1">
              <a:defRPr>
                <a:solidFill>
                  <a:schemeClr val="bg1"/>
                </a:solidFill>
              </a:defRPr>
            </a:lvl2pPr>
            <a:lvl3pPr lvl="2">
              <a:defRPr>
                <a:solidFill>
                  <a:schemeClr val="bg1"/>
                </a:solidFill>
              </a:defRPr>
            </a:lvl3pPr>
            <a:lvl4pPr lvl="3">
              <a:defRPr>
                <a:solidFill>
                  <a:schemeClr val="bg1"/>
                </a:solidFill>
              </a:defRPr>
            </a:lvl4pPr>
            <a:lvl5pPr lvl="4">
              <a:defRPr>
                <a:solidFill>
                  <a:schemeClr val="bg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Фото — горизонтально">
    <p:spTree>
      <p:nvGrpSpPr>
        <p:cNvPr id="1" name="Group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45"/>
          <p:cNvPicPr/>
          <p:nvPr/>
        </p:nvPicPr>
        <p:blipFill>
          <a:blip r:embed="rId2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/>
            <a:lvl1pPr lvl="0"/>
          </a:lstStyle>
          <a:p>
            <a:r>
              <a:t>ТЕКСТ ЗАГОЛОВКА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/>
            <a:lvl1pPr lvl="0">
              <a:buClr>
                <a:schemeClr val="accent2"/>
              </a:buClr>
            </a:lvl1pPr>
            <a:lvl2pPr lvl="1">
              <a:buClr>
                <a:schemeClr val="accent2"/>
              </a:buClr>
            </a:lvl2pPr>
            <a:lvl3pPr lvl="2">
              <a:buClr>
                <a:schemeClr val="accent2"/>
              </a:buClr>
            </a:lvl3pPr>
            <a:lvl4pPr lvl="3">
              <a:buClr>
                <a:schemeClr val="accent2"/>
              </a:buClr>
            </a:lvl4pPr>
            <a:lvl5pPr lvl="4">
              <a:buClr>
                <a:schemeClr val="accent2"/>
              </a:buCl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Заголовок — по центру">
    <p:spTree>
      <p:nvGrpSpPr>
        <p:cNvPr id="1" name="Group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3"/>
          <p:cNvPicPr/>
          <p:nvPr/>
        </p:nvPicPr>
        <p:blipFill>
          <a:blip r:embed="rId2"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/>
            <a:lvl1pPr lvl="0"/>
          </a:lstStyle>
          <a:p>
            <a:r>
              <a:t>ТЕКСТ ЗАГОЛОВКА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33412" y="2780371"/>
            <a:ext cx="4191348" cy="1886879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/>
            <a:lvl1pPr lvl="0">
              <a:defRPr>
                <a:solidFill>
                  <a:schemeClr val="bg1"/>
                </a:solidFill>
              </a:defRPr>
            </a:lvl1pPr>
            <a:lvl2pPr lvl="1">
              <a:defRPr>
                <a:solidFill>
                  <a:schemeClr val="bg1"/>
                </a:solidFill>
              </a:defRPr>
            </a:lvl2pPr>
            <a:lvl3pPr lvl="2">
              <a:defRPr>
                <a:solidFill>
                  <a:schemeClr val="bg1"/>
                </a:solidFill>
              </a:defRPr>
            </a:lvl3pPr>
            <a:lvl4pPr lvl="3">
              <a:defRPr>
                <a:solidFill>
                  <a:schemeClr val="bg1"/>
                </a:solidFill>
              </a:defRPr>
            </a:lvl4pPr>
            <a:lvl5pPr lvl="4">
              <a:defRPr>
                <a:solidFill>
                  <a:schemeClr val="bg1"/>
                </a:solidFill>
              </a:defRPr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Заголовок и пункты">
    <p:spTree>
      <p:nvGrpSpPr>
        <p:cNvPr id="1" name="Group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ТЕКСТ ЗАГОЛОВКА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>
              <a:defRPr sz="1620"/>
            </a:lvl1pPr>
            <a:lvl2pPr lvl="1">
              <a:defRPr sz="1620"/>
            </a:lvl2pPr>
            <a:lvl3pPr lvl="2">
              <a:defRPr sz="1620"/>
            </a:lvl3pPr>
            <a:lvl4pPr lvl="3">
              <a:defRPr sz="1620"/>
            </a:lvl4pPr>
            <a:lvl5pPr lvl="4">
              <a:defRPr sz="162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261953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/>
          <p:nvPr/>
        </p:nvPicPr>
        <p:blipFill>
          <a:blip r:embed="rId9"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4" name="Shape 4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/>
          <a:p>
            <a:r>
              <a:t>ТЕКСТ ЗАГОЛОВКА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8710061" y="4667250"/>
            <a:ext cx="214801" cy="227241"/>
          </a:xfrm>
          <a:prstGeom prst="rect">
            <a:avLst/>
          </a:prstGeom>
          <a:ln w="12700">
            <a:prstDash val="solid"/>
          </a:ln>
        </p:spPr>
        <p:txBody>
          <a:bodyPr wrap="none" lIns="50800" tIns="50800" rIns="50800" bIns="50800">
            <a:spAutoFit/>
          </a:bodyPr>
          <a:lstStyle>
            <a:defPPr/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10" b="0" i="0" u="none" strike="noStrike" cap="none" spc="0" baseline="0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</a:defRPr>
            </a:lvl1pPr>
            <a:lvl2pPr marL="0" marR="0" lvl="1" indent="17830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70" b="1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2pPr>
            <a:lvl3pPr marL="0" marR="0" lvl="2" indent="35661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70" b="1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3pPr>
            <a:lvl4pPr marL="0" marR="0" lvl="3" indent="53492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70" b="1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4pPr>
            <a:lvl5pPr marL="0" marR="0" lvl="4" indent="71323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70" b="1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5pPr>
            <a:lvl6pPr marL="0" marR="0" lvl="5" indent="891539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70" b="1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6pPr>
            <a:lvl7pPr marL="0" marR="0" lvl="6" indent="106984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70" b="1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7pPr>
            <a:lvl8pPr marL="0" marR="0" lvl="7" indent="124815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70" b="1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8pPr>
            <a:lvl9pPr marL="0" marR="0" lvl="8" indent="142646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70" b="1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4" r:id="rId4"/>
    <p:sldLayoutId id="2147483655" r:id="rId5"/>
    <p:sldLayoutId id="2147483658" r:id="rId6"/>
    <p:sldLayoutId id="2147483659" r:id="rId7"/>
  </p:sldLayoutIdLst>
  <p:txStyles>
    <p:titleStyle>
      <a:defPPr/>
      <a:lvl1pPr marL="0" marR="0" lvl="0" indent="0" algn="l">
        <a:lnSpc>
          <a:spcPct val="100000"/>
        </a:lnSpc>
        <a:spcBef>
          <a:spcPts val="0"/>
        </a:spcBef>
        <a:spcAft>
          <a:spcPts val="0"/>
        </a:spcAft>
        <a:buNone/>
        <a:defRPr sz="1800" b="1" i="0" u="none" strike="noStrike" cap="none" spc="0" baseline="0">
          <a:solidFill>
            <a:srgbClr val="000000"/>
          </a:solidFill>
          <a:latin typeface="Proxima Nova Rg"/>
          <a:ea typeface="Proxima Nova Rg"/>
          <a:cs typeface="Proxima Nova Rg"/>
        </a:defRPr>
      </a:lvl1pPr>
      <a:lvl2pPr marL="0" marR="0" lvl="1" indent="154305" algn="ctr">
        <a:lnSpc>
          <a:spcPct val="100000"/>
        </a:lnSpc>
        <a:spcBef>
          <a:spcPts val="0"/>
        </a:spcBef>
        <a:spcAft>
          <a:spcPts val="0"/>
        </a:spcAft>
        <a:buNone/>
        <a:defRPr sz="378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</a:defRPr>
      </a:lvl2pPr>
      <a:lvl3pPr marL="0" marR="0" lvl="2" indent="308610" algn="ctr">
        <a:lnSpc>
          <a:spcPct val="100000"/>
        </a:lnSpc>
        <a:spcBef>
          <a:spcPts val="0"/>
        </a:spcBef>
        <a:spcAft>
          <a:spcPts val="0"/>
        </a:spcAft>
        <a:buNone/>
        <a:defRPr sz="378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</a:defRPr>
      </a:lvl3pPr>
      <a:lvl4pPr marL="0" marR="0" lvl="3" indent="462915" algn="ctr">
        <a:lnSpc>
          <a:spcPct val="100000"/>
        </a:lnSpc>
        <a:spcBef>
          <a:spcPts val="0"/>
        </a:spcBef>
        <a:spcAft>
          <a:spcPts val="0"/>
        </a:spcAft>
        <a:buNone/>
        <a:defRPr sz="378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</a:defRPr>
      </a:lvl4pPr>
      <a:lvl5pPr marL="0" marR="0" lvl="4" indent="617220" algn="ctr">
        <a:lnSpc>
          <a:spcPct val="100000"/>
        </a:lnSpc>
        <a:spcBef>
          <a:spcPts val="0"/>
        </a:spcBef>
        <a:spcAft>
          <a:spcPts val="0"/>
        </a:spcAft>
        <a:buNone/>
        <a:defRPr sz="378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</a:defRPr>
      </a:lvl5pPr>
      <a:lvl6pPr marL="0" marR="0" lvl="5" indent="771525" algn="ctr">
        <a:lnSpc>
          <a:spcPct val="100000"/>
        </a:lnSpc>
        <a:spcBef>
          <a:spcPts val="0"/>
        </a:spcBef>
        <a:spcAft>
          <a:spcPts val="0"/>
        </a:spcAft>
        <a:buNone/>
        <a:defRPr sz="378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</a:defRPr>
      </a:lvl6pPr>
      <a:lvl7pPr marL="0" marR="0" lvl="6" indent="925830" algn="ctr">
        <a:lnSpc>
          <a:spcPct val="100000"/>
        </a:lnSpc>
        <a:spcBef>
          <a:spcPts val="0"/>
        </a:spcBef>
        <a:spcAft>
          <a:spcPts val="0"/>
        </a:spcAft>
        <a:buNone/>
        <a:defRPr sz="378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</a:defRPr>
      </a:lvl7pPr>
      <a:lvl8pPr marL="0" marR="0" lvl="7" indent="1080135" algn="ctr">
        <a:lnSpc>
          <a:spcPct val="100000"/>
        </a:lnSpc>
        <a:spcBef>
          <a:spcPts val="0"/>
        </a:spcBef>
        <a:spcAft>
          <a:spcPts val="0"/>
        </a:spcAft>
        <a:buNone/>
        <a:defRPr sz="378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</a:defRPr>
      </a:lvl8pPr>
      <a:lvl9pPr marL="0" marR="0" lvl="8" indent="1234440" algn="ctr">
        <a:lnSpc>
          <a:spcPct val="100000"/>
        </a:lnSpc>
        <a:spcBef>
          <a:spcPts val="0"/>
        </a:spcBef>
        <a:spcAft>
          <a:spcPts val="0"/>
        </a:spcAft>
        <a:buNone/>
        <a:defRPr sz="3780" b="0" i="0" u="none" strike="noStrike" cap="none" spc="0" baseline="0">
          <a:solidFill>
            <a:srgbClr val="000000"/>
          </a:solidFill>
          <a:latin typeface="+mn-lt"/>
          <a:ea typeface="+mn-ea"/>
          <a:cs typeface="+mn-cs"/>
        </a:defRPr>
      </a:lvl9pPr>
    </p:titleStyle>
    <p:bodyStyle>
      <a:defPPr/>
      <a:lvl1pPr marL="214313" marR="0" lvl="0" indent="-214313" algn="l">
        <a:lnSpc>
          <a:spcPct val="100000"/>
        </a:lnSpc>
        <a:spcBef>
          <a:spcPts val="400"/>
        </a:spcBef>
        <a:spcAft>
          <a:spcPts val="400"/>
        </a:spcAft>
        <a:buSzPts val="1500"/>
        <a:buChar char="•"/>
        <a:defRPr sz="1200" b="0" i="0" u="none" strike="noStrike" cap="none" spc="0" baseline="0">
          <a:solidFill>
            <a:srgbClr val="000000"/>
          </a:solidFill>
          <a:latin typeface="Proxima Nova Rg"/>
          <a:ea typeface="Proxima Nova Rg"/>
          <a:cs typeface="Proxima Nova Rg"/>
        </a:defRPr>
      </a:lvl1pPr>
      <a:lvl2pPr marL="428625" marR="0" lvl="1" indent="-214313" algn="l">
        <a:lnSpc>
          <a:spcPct val="100000"/>
        </a:lnSpc>
        <a:spcBef>
          <a:spcPts val="400"/>
        </a:spcBef>
        <a:spcAft>
          <a:spcPts val="400"/>
        </a:spcAft>
        <a:buSzPts val="1500"/>
        <a:buChar char="•"/>
        <a:defRPr sz="1200" b="0" i="0" u="none" strike="noStrike" cap="none" spc="0" baseline="0">
          <a:solidFill>
            <a:srgbClr val="000000"/>
          </a:solidFill>
          <a:latin typeface="Proxima Nova Rg"/>
          <a:ea typeface="Proxima Nova Rg"/>
          <a:cs typeface="Proxima Nova Rg"/>
        </a:defRPr>
      </a:lvl2pPr>
      <a:lvl3pPr marL="642938" marR="0" lvl="2" indent="-214312" algn="l">
        <a:lnSpc>
          <a:spcPct val="100000"/>
        </a:lnSpc>
        <a:spcBef>
          <a:spcPts val="400"/>
        </a:spcBef>
        <a:spcAft>
          <a:spcPts val="400"/>
        </a:spcAft>
        <a:buSzPts val="1500"/>
        <a:buChar char="•"/>
        <a:defRPr sz="1200" b="0" i="0" u="none" strike="noStrike" cap="none" spc="0" baseline="0">
          <a:solidFill>
            <a:srgbClr val="000000"/>
          </a:solidFill>
          <a:latin typeface="Proxima Nova Rg"/>
          <a:ea typeface="Proxima Nova Rg"/>
          <a:cs typeface="Proxima Nova Rg"/>
        </a:defRPr>
      </a:lvl3pPr>
      <a:lvl4pPr marL="857250" marR="0" lvl="3" indent="-214312" algn="l">
        <a:lnSpc>
          <a:spcPct val="100000"/>
        </a:lnSpc>
        <a:spcBef>
          <a:spcPts val="400"/>
        </a:spcBef>
        <a:spcAft>
          <a:spcPts val="400"/>
        </a:spcAft>
        <a:buSzPts val="1500"/>
        <a:buChar char="•"/>
        <a:defRPr sz="1200" b="0" i="0" u="none" strike="noStrike" cap="none" spc="0" baseline="0">
          <a:solidFill>
            <a:srgbClr val="000000"/>
          </a:solidFill>
          <a:latin typeface="Proxima Nova Rg"/>
          <a:ea typeface="Proxima Nova Rg"/>
          <a:cs typeface="Proxima Nova Rg"/>
        </a:defRPr>
      </a:lvl4pPr>
      <a:lvl5pPr marL="1071563" marR="0" lvl="4" indent="-214312" algn="l">
        <a:lnSpc>
          <a:spcPct val="100000"/>
        </a:lnSpc>
        <a:spcBef>
          <a:spcPts val="400"/>
        </a:spcBef>
        <a:spcAft>
          <a:spcPts val="400"/>
        </a:spcAft>
        <a:buSzPts val="1500"/>
        <a:buChar char="•"/>
        <a:defRPr sz="1200" b="0" i="0" u="none" strike="noStrike" cap="none" spc="0" baseline="0">
          <a:solidFill>
            <a:srgbClr val="000000"/>
          </a:solidFill>
          <a:latin typeface="Proxima Nova Rg"/>
          <a:ea typeface="Proxima Nova Rg"/>
          <a:cs typeface="Proxima Nova Rg"/>
        </a:defRPr>
      </a:lvl5pPr>
      <a:lvl6pPr marL="1285875" marR="0" lvl="5" indent="-214312" algn="l">
        <a:lnSpc>
          <a:spcPct val="100000"/>
        </a:lnSpc>
        <a:spcBef>
          <a:spcPts val="1992"/>
        </a:spcBef>
        <a:spcAft>
          <a:spcPts val="0"/>
        </a:spcAft>
        <a:buSzPts val="2193"/>
        <a:buChar char="•"/>
        <a:defRPr sz="1754" b="0" i="0" u="none" strike="noStrike" cap="none" spc="0" baseline="0">
          <a:solidFill>
            <a:srgbClr val="000000"/>
          </a:solidFill>
          <a:latin typeface="Helvetica Neue"/>
          <a:ea typeface="Helvetica Neue"/>
          <a:cs typeface="Helvetica Neue"/>
        </a:defRPr>
      </a:lvl6pPr>
      <a:lvl7pPr marL="1500188" marR="0" lvl="6" indent="-214312" algn="l">
        <a:lnSpc>
          <a:spcPct val="100000"/>
        </a:lnSpc>
        <a:spcBef>
          <a:spcPts val="1992"/>
        </a:spcBef>
        <a:spcAft>
          <a:spcPts val="0"/>
        </a:spcAft>
        <a:buSzPts val="2193"/>
        <a:buChar char="•"/>
        <a:defRPr sz="1754" b="0" i="0" u="none" strike="noStrike" cap="none" spc="0" baseline="0">
          <a:solidFill>
            <a:srgbClr val="000000"/>
          </a:solidFill>
          <a:latin typeface="Helvetica Neue"/>
          <a:ea typeface="Helvetica Neue"/>
          <a:cs typeface="Helvetica Neue"/>
        </a:defRPr>
      </a:lvl7pPr>
      <a:lvl8pPr marL="1714500" marR="0" lvl="7" indent="-214312" algn="l">
        <a:lnSpc>
          <a:spcPct val="100000"/>
        </a:lnSpc>
        <a:spcBef>
          <a:spcPts val="1992"/>
        </a:spcBef>
        <a:spcAft>
          <a:spcPts val="0"/>
        </a:spcAft>
        <a:buSzPts val="2193"/>
        <a:buChar char="•"/>
        <a:defRPr sz="1754" b="0" i="0" u="none" strike="noStrike" cap="none" spc="0" baseline="0">
          <a:solidFill>
            <a:srgbClr val="000000"/>
          </a:solidFill>
          <a:latin typeface="Helvetica Neue"/>
          <a:ea typeface="Helvetica Neue"/>
          <a:cs typeface="Helvetica Neue"/>
        </a:defRPr>
      </a:lvl8pPr>
      <a:lvl9pPr marL="1928813" marR="0" lvl="8" indent="-214313" algn="l">
        <a:lnSpc>
          <a:spcPct val="100000"/>
        </a:lnSpc>
        <a:spcBef>
          <a:spcPts val="1992"/>
        </a:spcBef>
        <a:spcAft>
          <a:spcPts val="0"/>
        </a:spcAft>
        <a:buSzPts val="2193"/>
        <a:buChar char="•"/>
        <a:defRPr sz="1754" b="0" i="0" u="none" strike="noStrike" cap="none" spc="0" baseline="0">
          <a:solidFill>
            <a:srgbClr val="000000"/>
          </a:solidFill>
          <a:latin typeface="Helvetica Neue"/>
          <a:ea typeface="Helvetica Neue"/>
          <a:cs typeface="Helvetica Neue"/>
        </a:defRPr>
      </a:lvl9pPr>
    </p:bodyStyle>
    <p:otherStyle>
      <a:defPPr/>
      <a:lvl1pPr marL="0" marR="0" lvl="0" indent="0" algn="ctr">
        <a:lnSpc>
          <a:spcPct val="100000"/>
        </a:lnSpc>
        <a:spcBef>
          <a:spcPts val="0"/>
        </a:spcBef>
        <a:spcAft>
          <a:spcPts val="0"/>
        </a:spcAft>
        <a:buNone/>
        <a:defRPr sz="81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1pPr>
      <a:lvl2pPr marL="0" marR="0" lvl="1" indent="154305" algn="ctr">
        <a:lnSpc>
          <a:spcPct val="100000"/>
        </a:lnSpc>
        <a:spcBef>
          <a:spcPts val="0"/>
        </a:spcBef>
        <a:spcAft>
          <a:spcPts val="0"/>
        </a:spcAft>
        <a:buNone/>
        <a:defRPr sz="81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0" marR="0" lvl="2" indent="308610" algn="ctr">
        <a:lnSpc>
          <a:spcPct val="100000"/>
        </a:lnSpc>
        <a:spcBef>
          <a:spcPts val="0"/>
        </a:spcBef>
        <a:spcAft>
          <a:spcPts val="0"/>
        </a:spcAft>
        <a:buNone/>
        <a:defRPr sz="81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0" marR="0" lvl="3" indent="462915" algn="ctr">
        <a:lnSpc>
          <a:spcPct val="100000"/>
        </a:lnSpc>
        <a:spcBef>
          <a:spcPts val="0"/>
        </a:spcBef>
        <a:spcAft>
          <a:spcPts val="0"/>
        </a:spcAft>
        <a:buNone/>
        <a:defRPr sz="81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0" marR="0" lvl="4" indent="617220" algn="ctr">
        <a:lnSpc>
          <a:spcPct val="100000"/>
        </a:lnSpc>
        <a:spcBef>
          <a:spcPts val="0"/>
        </a:spcBef>
        <a:spcAft>
          <a:spcPts val="0"/>
        </a:spcAft>
        <a:buNone/>
        <a:defRPr sz="81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0" marR="0" lvl="5" indent="771525" algn="ctr">
        <a:lnSpc>
          <a:spcPct val="100000"/>
        </a:lnSpc>
        <a:spcBef>
          <a:spcPts val="0"/>
        </a:spcBef>
        <a:spcAft>
          <a:spcPts val="0"/>
        </a:spcAft>
        <a:buNone/>
        <a:defRPr sz="81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6pPr>
      <a:lvl7pPr marL="0" marR="0" lvl="6" indent="925830" algn="ctr">
        <a:lnSpc>
          <a:spcPct val="100000"/>
        </a:lnSpc>
        <a:spcBef>
          <a:spcPts val="0"/>
        </a:spcBef>
        <a:spcAft>
          <a:spcPts val="0"/>
        </a:spcAft>
        <a:buNone/>
        <a:defRPr sz="81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7pPr>
      <a:lvl8pPr marL="0" marR="0" lvl="7" indent="1080135" algn="ctr">
        <a:lnSpc>
          <a:spcPct val="100000"/>
        </a:lnSpc>
        <a:spcBef>
          <a:spcPts val="0"/>
        </a:spcBef>
        <a:spcAft>
          <a:spcPts val="0"/>
        </a:spcAft>
        <a:buNone/>
        <a:defRPr sz="81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8pPr>
      <a:lvl9pPr marL="0" marR="0" lvl="8" indent="1234440" algn="ctr">
        <a:lnSpc>
          <a:spcPct val="100000"/>
        </a:lnSpc>
        <a:spcBef>
          <a:spcPts val="0"/>
        </a:spcBef>
        <a:spcAft>
          <a:spcPts val="0"/>
        </a:spcAft>
        <a:buNone/>
        <a:defRPr sz="810" b="0" i="0" u="none" strike="noStrike" cap="none" spc="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/>
        </p:nvSpPr>
        <p:spPr>
          <a:xfrm>
            <a:off x="1254779" y="3721960"/>
            <a:ext cx="4378997" cy="634996"/>
          </a:xfrm>
          <a:prstGeom prst="rect">
            <a:avLst/>
          </a:prstGeom>
          <a:solidFill>
            <a:srgbClr val="FFFFFF"/>
          </a:solidFill>
          <a:ln w="12700">
            <a:prstDash val="solid"/>
          </a:ln>
        </p:spPr>
        <p:txBody>
          <a:bodyPr lIns="0" tIns="0" rIns="0" bIns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sz="1080" b="0" i="0" u="none" strike="noStrike" cap="none" spc="0" baseline="0">
              <a:solidFill>
                <a:srgbClr val="FFFFFF"/>
              </a:solidFill>
              <a:latin typeface="Pixorima 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226267" y="3853104"/>
            <a:ext cx="6109797" cy="1121568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1200" dirty="0" err="1">
                <a:solidFill>
                  <a:schemeClr val="tx1"/>
                </a:solidFill>
                <a:latin typeface="Pixorima "/>
              </a:rPr>
              <a:t>Направление</a:t>
            </a:r>
            <a:r>
              <a:rPr sz="1200" dirty="0">
                <a:solidFill>
                  <a:schemeClr val="tx1"/>
                </a:solidFill>
                <a:latin typeface="Pixorima "/>
              </a:rPr>
              <a:t> </a:t>
            </a:r>
            <a:r>
              <a:rPr sz="1200" dirty="0" err="1" smtClean="0">
                <a:solidFill>
                  <a:schemeClr val="tx1"/>
                </a:solidFill>
                <a:latin typeface="Pixorima "/>
              </a:rPr>
              <a:t>практики</a:t>
            </a:r>
            <a:r>
              <a:rPr lang="ru-RU" sz="1200" dirty="0">
                <a:solidFill>
                  <a:schemeClr val="tx1"/>
                </a:solidFill>
                <a:latin typeface="Pixorima "/>
              </a:rPr>
              <a:t>:</a:t>
            </a:r>
            <a:r>
              <a:rPr sz="1200" dirty="0" smtClean="0">
                <a:solidFill>
                  <a:schemeClr val="tx1"/>
                </a:solidFill>
                <a:latin typeface="Pixorima "/>
              </a:rPr>
              <a:t> </a:t>
            </a:r>
            <a:r>
              <a:rPr lang="ru-RU" sz="1200" b="0" dirty="0" smtClean="0">
                <a:solidFill>
                  <a:schemeClr val="tx1"/>
                </a:solidFill>
                <a:latin typeface="Pixorima "/>
              </a:rPr>
              <a:t>Финансовое </a:t>
            </a:r>
            <a:r>
              <a:rPr lang="ru-RU" sz="1200" b="0" dirty="0">
                <a:solidFill>
                  <a:schemeClr val="tx1"/>
                </a:solidFill>
                <a:latin typeface="Pixorima "/>
              </a:rPr>
              <a:t>просвещение детей и </a:t>
            </a:r>
            <a:r>
              <a:rPr lang="ru-RU" sz="1200" b="0" dirty="0" smtClean="0">
                <a:solidFill>
                  <a:schemeClr val="tx1"/>
                </a:solidFill>
                <a:latin typeface="Pixorima "/>
              </a:rPr>
              <a:t>молодежи  </a:t>
            </a:r>
            <a:endParaRPr lang="en-US" sz="1200" b="0" dirty="0" smtClean="0">
              <a:solidFill>
                <a:schemeClr val="tx1"/>
              </a:solidFill>
              <a:latin typeface="Pixorima "/>
            </a:endParaRPr>
          </a:p>
          <a:p>
            <a:r>
              <a:rPr lang="ru-RU" sz="1200" b="0" dirty="0" smtClean="0">
                <a:solidFill>
                  <a:schemeClr val="tx1"/>
                </a:solidFill>
                <a:latin typeface="Pixorima "/>
              </a:rPr>
              <a:t>(дети-сироты </a:t>
            </a:r>
            <a:r>
              <a:rPr lang="ru-RU" sz="1200" b="0" dirty="0">
                <a:solidFill>
                  <a:schemeClr val="tx1"/>
                </a:solidFill>
                <a:latin typeface="Pixorima "/>
              </a:rPr>
              <a:t>и </a:t>
            </a:r>
            <a:r>
              <a:rPr lang="ru-RU" sz="1200" b="0" dirty="0" smtClean="0">
                <a:solidFill>
                  <a:schemeClr val="tx1"/>
                </a:solidFill>
                <a:latin typeface="Pixorima "/>
              </a:rPr>
              <a:t>дети, оставшиеся </a:t>
            </a:r>
            <a:r>
              <a:rPr lang="ru-RU" sz="1200" b="0" dirty="0">
                <a:solidFill>
                  <a:schemeClr val="tx1"/>
                </a:solidFill>
                <a:latin typeface="Pixorima "/>
              </a:rPr>
              <a:t>без попечения родителей)</a:t>
            </a:r>
            <a:endParaRPr sz="1200" b="0" dirty="0">
              <a:solidFill>
                <a:schemeClr val="tx1"/>
              </a:solidFill>
              <a:latin typeface="Pixorima "/>
            </a:endParaRPr>
          </a:p>
          <a:p>
            <a:r>
              <a:rPr sz="1200" dirty="0" err="1">
                <a:solidFill>
                  <a:schemeClr val="tx1"/>
                </a:solidFill>
                <a:latin typeface="Pixorima "/>
              </a:rPr>
              <a:t>Наименование</a:t>
            </a:r>
            <a:r>
              <a:rPr sz="1200" dirty="0">
                <a:solidFill>
                  <a:schemeClr val="tx1"/>
                </a:solidFill>
                <a:latin typeface="Pixorima "/>
              </a:rPr>
              <a:t> </a:t>
            </a:r>
            <a:r>
              <a:rPr sz="1200" dirty="0" err="1" smtClean="0">
                <a:solidFill>
                  <a:schemeClr val="tx1"/>
                </a:solidFill>
                <a:latin typeface="Pixorima "/>
              </a:rPr>
              <a:t>субъекта</a:t>
            </a:r>
            <a:r>
              <a:rPr lang="ru-RU" sz="1200" dirty="0" smtClean="0">
                <a:solidFill>
                  <a:schemeClr val="tx1"/>
                </a:solidFill>
                <a:latin typeface="Pixorima "/>
              </a:rPr>
              <a:t>: </a:t>
            </a:r>
            <a:r>
              <a:rPr lang="ru-RU" sz="1200" b="0" dirty="0" smtClean="0">
                <a:solidFill>
                  <a:schemeClr val="tx1"/>
                </a:solidFill>
                <a:latin typeface="Pixorima "/>
              </a:rPr>
              <a:t>Липецкая область</a:t>
            </a:r>
            <a:endParaRPr sz="1200" b="0" dirty="0">
              <a:solidFill>
                <a:schemeClr val="tx1"/>
              </a:solidFill>
              <a:latin typeface="Pixorima "/>
            </a:endParaRPr>
          </a:p>
          <a:p>
            <a:r>
              <a:rPr sz="1200" dirty="0" err="1">
                <a:solidFill>
                  <a:schemeClr val="tx1"/>
                </a:solidFill>
                <a:latin typeface="Pixorima "/>
              </a:rPr>
              <a:t>Автор</a:t>
            </a:r>
            <a:r>
              <a:rPr sz="1200" dirty="0">
                <a:solidFill>
                  <a:schemeClr val="tx1"/>
                </a:solidFill>
                <a:latin typeface="Pixorima "/>
              </a:rPr>
              <a:t> </a:t>
            </a:r>
            <a:r>
              <a:rPr sz="1200" dirty="0" err="1">
                <a:solidFill>
                  <a:schemeClr val="tx1"/>
                </a:solidFill>
                <a:latin typeface="Pixorima "/>
              </a:rPr>
              <a:t>практики</a:t>
            </a:r>
            <a:r>
              <a:rPr sz="1200" dirty="0">
                <a:solidFill>
                  <a:schemeClr val="tx1"/>
                </a:solidFill>
                <a:latin typeface="Pixorima "/>
              </a:rPr>
              <a:t>: </a:t>
            </a:r>
            <a:r>
              <a:rPr lang="ru-RU" sz="1200" b="0" dirty="0" smtClean="0">
                <a:solidFill>
                  <a:schemeClr val="tx1"/>
                </a:solidFill>
                <a:latin typeface="Pixorima "/>
              </a:rPr>
              <a:t>Отделение Липецк Банка России</a:t>
            </a:r>
            <a:r>
              <a:rPr sz="1200" b="0" dirty="0" smtClean="0">
                <a:solidFill>
                  <a:schemeClr val="tx1"/>
                </a:solidFill>
                <a:latin typeface="Pixorima "/>
              </a:rPr>
              <a:t>, </a:t>
            </a:r>
            <a:r>
              <a:rPr lang="ru-RU" sz="1200" b="0" dirty="0" smtClean="0">
                <a:solidFill>
                  <a:schemeClr val="tx1"/>
                </a:solidFill>
                <a:latin typeface="Pixorima "/>
              </a:rPr>
              <a:t>Фролова Елена Викторовна</a:t>
            </a:r>
            <a:r>
              <a:rPr sz="1200" b="0" dirty="0" smtClean="0">
                <a:solidFill>
                  <a:schemeClr val="tx1"/>
                </a:solidFill>
                <a:latin typeface="Pixorima "/>
              </a:rPr>
              <a:t>, </a:t>
            </a:r>
            <a:r>
              <a:rPr sz="1200" b="0" dirty="0" err="1">
                <a:solidFill>
                  <a:schemeClr val="tx1"/>
                </a:solidFill>
                <a:latin typeface="Pixorima "/>
              </a:rPr>
              <a:t>контактные</a:t>
            </a:r>
            <a:r>
              <a:rPr sz="1200" b="0" dirty="0">
                <a:solidFill>
                  <a:schemeClr val="tx1"/>
                </a:solidFill>
                <a:latin typeface="Pixorima "/>
              </a:rPr>
              <a:t> </a:t>
            </a:r>
            <a:r>
              <a:rPr sz="1200" b="0" dirty="0" err="1">
                <a:solidFill>
                  <a:schemeClr val="tx1"/>
                </a:solidFill>
                <a:latin typeface="Pixorima "/>
              </a:rPr>
              <a:t>данные</a:t>
            </a:r>
            <a:r>
              <a:rPr sz="1200" b="0" dirty="0">
                <a:solidFill>
                  <a:schemeClr val="tx1"/>
                </a:solidFill>
                <a:latin typeface="Pixorima "/>
              </a:rPr>
              <a:t> (</a:t>
            </a:r>
            <a:r>
              <a:rPr sz="1200" b="0" dirty="0" err="1">
                <a:solidFill>
                  <a:schemeClr val="tx1"/>
                </a:solidFill>
                <a:latin typeface="Pixorima "/>
              </a:rPr>
              <a:t>тел</a:t>
            </a:r>
            <a:r>
              <a:rPr sz="1200" b="0" dirty="0">
                <a:solidFill>
                  <a:schemeClr val="tx1"/>
                </a:solidFill>
                <a:latin typeface="Pixorima "/>
              </a:rPr>
              <a:t>. </a:t>
            </a:r>
            <a:r>
              <a:rPr lang="ru-RU" sz="1200" b="0" dirty="0" smtClean="0">
                <a:solidFill>
                  <a:schemeClr val="tx1"/>
                </a:solidFill>
                <a:latin typeface="Pixorima "/>
              </a:rPr>
              <a:t>(4742) 42-06-26; электронный адрес </a:t>
            </a:r>
            <a:r>
              <a:rPr lang="en-US" sz="1200" b="0" dirty="0" smtClean="0">
                <a:solidFill>
                  <a:schemeClr val="tx1"/>
                </a:solidFill>
                <a:latin typeface="Pixorima "/>
              </a:rPr>
              <a:t>42nadzor@cbr.ru</a:t>
            </a:r>
            <a:r>
              <a:rPr sz="1200" b="0" dirty="0" smtClean="0">
                <a:solidFill>
                  <a:schemeClr val="tx1"/>
                </a:solidFill>
                <a:latin typeface="Pixorima "/>
              </a:rPr>
              <a:t>)</a:t>
            </a:r>
            <a:endParaRPr sz="1200" b="0" dirty="0">
              <a:solidFill>
                <a:schemeClr val="tx1"/>
              </a:solidFill>
              <a:latin typeface="Pixorima 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-196649" y="1562232"/>
            <a:ext cx="6838278" cy="567206"/>
          </a:xfrm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lang="ru-RU" altLang="ko-KR" sz="3200" dirty="0" smtClean="0">
                <a:solidFill>
                  <a:srgbClr val="139539"/>
                </a:solidFill>
                <a:latin typeface="Pixorima "/>
                <a:cs typeface="Arial" pitchFamily="34" charset="0"/>
              </a:rPr>
              <a:t>ШКОЛА </a:t>
            </a:r>
            <a:r>
              <a:rPr lang="ru-RU" altLang="ko-KR" sz="3200" dirty="0">
                <a:solidFill>
                  <a:srgbClr val="139539"/>
                </a:solidFill>
                <a:latin typeface="Pixorima "/>
                <a:cs typeface="Arial" pitchFamily="34" charset="0"/>
              </a:rPr>
              <a:t>УСПЕШНОЙ </a:t>
            </a:r>
            <a:r>
              <a:rPr lang="ru-RU" altLang="ko-KR" sz="3200" dirty="0" smtClean="0">
                <a:solidFill>
                  <a:srgbClr val="139539"/>
                </a:solidFill>
                <a:latin typeface="Pixorima "/>
                <a:cs typeface="Arial" pitchFamily="34" charset="0"/>
              </a:rPr>
              <a:t>ЖИЗНИ</a:t>
            </a:r>
            <a:endParaRPr sz="3200" dirty="0">
              <a:solidFill>
                <a:srgbClr val="139539"/>
              </a:solidFill>
              <a:latin typeface="Pixorima "/>
            </a:endParaRPr>
          </a:p>
        </p:txBody>
      </p:sp>
      <p:pic>
        <p:nvPicPr>
          <p:cNvPr id="8" name="Рисунок 1" descr="cid:image001.png@01D4B23F.0F574B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24" y="272861"/>
            <a:ext cx="1353422" cy="353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2455153" y="191371"/>
            <a:ext cx="767337" cy="516046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3" t="21574" r="24639" b="14697"/>
          <a:stretch/>
        </p:blipFill>
        <p:spPr bwMode="auto">
          <a:xfrm>
            <a:off x="7457931" y="821483"/>
            <a:ext cx="1465588" cy="1398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4E53175-CF4E-E449-CCC0-97E9DF693F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1747" y="145305"/>
            <a:ext cx="667711" cy="667711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185" y="178169"/>
            <a:ext cx="1239015" cy="60198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895" y="272861"/>
            <a:ext cx="725568" cy="43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sz="3200" dirty="0" smtClean="0">
                <a:latin typeface="Pixorima "/>
              </a:rPr>
              <a:t>КЛЮЧЕВЫЕ ПРОБЛЕМЫ</a:t>
            </a:r>
            <a:endParaRPr sz="3200" dirty="0">
              <a:latin typeface="Pixorima "/>
            </a:endParaRPr>
          </a:p>
        </p:txBody>
      </p:sp>
      <p:sp>
        <p:nvSpPr>
          <p:cNvPr id="4" name="Заголовок 4">
            <a:extLst>
              <a:ext uri="{FF2B5EF4-FFF2-40B4-BE49-F238E27FC236}">
                <a16:creationId xmlns:a16="http://schemas.microsoft.com/office/drawing/2014/main" id="{404C57B9-163C-C393-918A-81CB2F049ECE}"/>
              </a:ext>
            </a:extLst>
          </p:cNvPr>
          <p:cNvSpPr txBox="1">
            <a:spLocks/>
          </p:cNvSpPr>
          <p:nvPr/>
        </p:nvSpPr>
        <p:spPr>
          <a:xfrm>
            <a:off x="634011" y="1050817"/>
            <a:ext cx="2708671" cy="1096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149338"/>
                </a:solidFill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25</a:t>
            </a:r>
            <a:r>
              <a:rPr lang="en-US" sz="3600" b="1" dirty="0">
                <a:solidFill>
                  <a:srgbClr val="149338"/>
                </a:solidFill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3600" b="1" dirty="0">
              <a:solidFill>
                <a:srgbClr val="149338"/>
              </a:solidFill>
              <a:latin typeface="Pixorima 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1EC8A-8846-5BA7-F204-7B1A440412E7}"/>
              </a:ext>
            </a:extLst>
          </p:cNvPr>
          <p:cNvSpPr txBox="1"/>
          <p:nvPr/>
        </p:nvSpPr>
        <p:spPr>
          <a:xfrm>
            <a:off x="1853074" y="1169955"/>
            <a:ext cx="254496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выпускников специализированных организаций</a:t>
            </a:r>
            <a:r>
              <a:rPr lang="en-US" sz="1200" dirty="0"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  <a:endParaRPr lang="ru-RU" sz="1600" dirty="0">
              <a:latin typeface="Pixorima 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2649B09-E4C3-7093-5DAD-457F6A08D985}"/>
              </a:ext>
            </a:extLst>
          </p:cNvPr>
          <p:cNvSpPr txBox="1"/>
          <p:nvPr/>
        </p:nvSpPr>
        <p:spPr>
          <a:xfrm>
            <a:off x="633412" y="2000952"/>
            <a:ext cx="47243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успешно находят себя в жизни</a:t>
            </a:r>
            <a:endParaRPr lang="ru-RU" sz="1400" dirty="0">
              <a:latin typeface="Pixorima 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00D3A5-773D-EDF1-9AE8-03E42FCC98E4}"/>
              </a:ext>
            </a:extLst>
          </p:cNvPr>
          <p:cNvSpPr txBox="1"/>
          <p:nvPr/>
        </p:nvSpPr>
        <p:spPr>
          <a:xfrm>
            <a:off x="633410" y="2243185"/>
            <a:ext cx="3489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создают семьи</a:t>
            </a:r>
            <a:endParaRPr lang="ru-RU" sz="1400" dirty="0">
              <a:latin typeface="Pixorima 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65F485-5C07-0B5E-CE98-F84AEE33E4C6}"/>
              </a:ext>
            </a:extLst>
          </p:cNvPr>
          <p:cNvSpPr txBox="1"/>
          <p:nvPr/>
        </p:nvSpPr>
        <p:spPr>
          <a:xfrm>
            <a:off x="633410" y="2493032"/>
            <a:ext cx="34897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1400" dirty="0"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находят хорошую работу</a:t>
            </a:r>
            <a:endParaRPr lang="ru-RU" sz="1400" dirty="0">
              <a:latin typeface="Pixorima "/>
            </a:endParaRPr>
          </a:p>
        </p:txBody>
      </p:sp>
      <p:sp>
        <p:nvSpPr>
          <p:cNvPr id="9" name="Заголовок 4">
            <a:extLst>
              <a:ext uri="{FF2B5EF4-FFF2-40B4-BE49-F238E27FC236}">
                <a16:creationId xmlns:a16="http://schemas.microsoft.com/office/drawing/2014/main" id="{4892888F-654B-8218-0804-ED26C19BAC63}"/>
              </a:ext>
            </a:extLst>
          </p:cNvPr>
          <p:cNvSpPr txBox="1">
            <a:spLocks/>
          </p:cNvSpPr>
          <p:nvPr/>
        </p:nvSpPr>
        <p:spPr>
          <a:xfrm>
            <a:off x="2843766" y="3408810"/>
            <a:ext cx="1695449" cy="10293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C00000"/>
                </a:solidFill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75</a:t>
            </a:r>
            <a:r>
              <a:rPr lang="en-US" sz="3600" b="1" dirty="0">
                <a:solidFill>
                  <a:srgbClr val="C00000"/>
                </a:solidFill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3600" b="1" dirty="0">
              <a:solidFill>
                <a:srgbClr val="C00000"/>
              </a:solidFill>
              <a:latin typeface="Pixorima 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588639-9844-C70C-9D96-9C1C4F0A3590}"/>
              </a:ext>
            </a:extLst>
          </p:cNvPr>
          <p:cNvSpPr txBox="1"/>
          <p:nvPr/>
        </p:nvSpPr>
        <p:spPr>
          <a:xfrm>
            <a:off x="345962" y="4651918"/>
            <a:ext cx="25407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latin typeface="Pixorima "/>
              </a:rPr>
              <a:t>*</a:t>
            </a:r>
            <a:r>
              <a:rPr lang="en-US" sz="1050" dirty="0">
                <a:latin typeface="Pixorima "/>
              </a:rPr>
              <a:t> </a:t>
            </a:r>
            <a:r>
              <a:rPr lang="ru-RU" sz="1050" dirty="0">
                <a:latin typeface="Pixorima "/>
              </a:rPr>
              <a:t>источники: Росстат, ТАСС</a:t>
            </a:r>
          </a:p>
        </p:txBody>
      </p:sp>
      <p:sp>
        <p:nvSpPr>
          <p:cNvPr id="11" name="Заголовок 4">
            <a:extLst>
              <a:ext uri="{FF2B5EF4-FFF2-40B4-BE49-F238E27FC236}">
                <a16:creationId xmlns:a16="http://schemas.microsoft.com/office/drawing/2014/main" id="{CC0D5776-1521-9134-3E24-D78822CB55B9}"/>
              </a:ext>
            </a:extLst>
          </p:cNvPr>
          <p:cNvSpPr txBox="1">
            <a:spLocks/>
          </p:cNvSpPr>
          <p:nvPr/>
        </p:nvSpPr>
        <p:spPr>
          <a:xfrm>
            <a:off x="2162205" y="3345140"/>
            <a:ext cx="673635" cy="9839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800" b="1" dirty="0" smtClean="0">
                <a:solidFill>
                  <a:srgbClr val="C00000"/>
                </a:solidFill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endParaRPr lang="ru-RU" sz="4000" b="1" dirty="0">
              <a:solidFill>
                <a:srgbClr val="C00000"/>
              </a:solidFill>
              <a:latin typeface="Pixorima 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Заголовок 4">
            <a:extLst>
              <a:ext uri="{FF2B5EF4-FFF2-40B4-BE49-F238E27FC236}">
                <a16:creationId xmlns:a16="http://schemas.microsoft.com/office/drawing/2014/main" id="{B795FFE9-AC3D-7F96-A2AC-CEC1AE7BBE82}"/>
              </a:ext>
            </a:extLst>
          </p:cNvPr>
          <p:cNvSpPr txBox="1">
            <a:spLocks/>
          </p:cNvSpPr>
          <p:nvPr/>
        </p:nvSpPr>
        <p:spPr>
          <a:xfrm>
            <a:off x="6209537" y="1562934"/>
            <a:ext cx="1330511" cy="6542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149338"/>
                </a:solidFill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421</a:t>
            </a:r>
          </a:p>
        </p:txBody>
      </p:sp>
      <p:sp>
        <p:nvSpPr>
          <p:cNvPr id="13" name="Заголовок 4">
            <a:extLst>
              <a:ext uri="{FF2B5EF4-FFF2-40B4-BE49-F238E27FC236}">
                <a16:creationId xmlns:a16="http://schemas.microsoft.com/office/drawing/2014/main" id="{12B360D7-615C-A2BB-A0AE-D6C816AB3690}"/>
              </a:ext>
            </a:extLst>
          </p:cNvPr>
          <p:cNvSpPr txBox="1">
            <a:spLocks/>
          </p:cNvSpPr>
          <p:nvPr/>
        </p:nvSpPr>
        <p:spPr>
          <a:xfrm>
            <a:off x="6204337" y="2185217"/>
            <a:ext cx="1310270" cy="627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5D5671"/>
                </a:solidFill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309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FE1471-751B-DEBF-E92D-72D33CBEF02F}"/>
              </a:ext>
            </a:extLst>
          </p:cNvPr>
          <p:cNvSpPr txBox="1"/>
          <p:nvPr/>
        </p:nvSpPr>
        <p:spPr>
          <a:xfrm>
            <a:off x="7192090" y="1809697"/>
            <a:ext cx="160734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ребенок </a:t>
            </a:r>
            <a:endParaRPr lang="ru-RU" sz="1400" dirty="0">
              <a:latin typeface="Pixorima 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E6EC9B-CCCB-EA01-5314-F890F440724D}"/>
              </a:ext>
            </a:extLst>
          </p:cNvPr>
          <p:cNvSpPr txBox="1"/>
          <p:nvPr/>
        </p:nvSpPr>
        <p:spPr>
          <a:xfrm>
            <a:off x="7192090" y="2374407"/>
            <a:ext cx="177046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детей имеют ОВЗ </a:t>
            </a:r>
            <a:endParaRPr lang="ru-RU" sz="1400" dirty="0">
              <a:latin typeface="Pixorima 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9D41E84-76A6-715D-EDD6-02D54387EA03}"/>
              </a:ext>
            </a:extLst>
          </p:cNvPr>
          <p:cNvSpPr txBox="1"/>
          <p:nvPr/>
        </p:nvSpPr>
        <p:spPr>
          <a:xfrm>
            <a:off x="5881820" y="1111429"/>
            <a:ext cx="30003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149338"/>
                </a:solidFill>
                <a:latin typeface="Pixorima "/>
              </a:rPr>
              <a:t>Липецкая область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21EC8A-8846-5BA7-F204-7B1A440412E7}"/>
              </a:ext>
            </a:extLst>
          </p:cNvPr>
          <p:cNvSpPr txBox="1"/>
          <p:nvPr/>
        </p:nvSpPr>
        <p:spPr>
          <a:xfrm>
            <a:off x="4334457" y="3480910"/>
            <a:ext cx="28593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Pixorima "/>
                <a:ea typeface="Tahoma" panose="020B0604030504040204" pitchFamily="34" charset="0"/>
                <a:cs typeface="Tahoma" panose="020B0604030504040204" pitchFamily="34" charset="0"/>
              </a:rPr>
              <a:t>Что ждёт этих детей во взрослой жизни???</a:t>
            </a:r>
            <a:endParaRPr lang="ru-RU" sz="2000" dirty="0">
              <a:latin typeface="Pixorima "/>
            </a:endParaRPr>
          </a:p>
        </p:txBody>
      </p:sp>
      <p:sp>
        <p:nvSpPr>
          <p:cNvPr id="18" name="Кольцо 17">
            <a:extLst>
              <a:ext uri="{FF2B5EF4-FFF2-40B4-BE49-F238E27FC236}">
                <a16:creationId xmlns:a16="http://schemas.microsoft.com/office/drawing/2014/main" id="{A0F5AE7A-FB9A-2CF8-AA78-6BE311DA0241}"/>
              </a:ext>
            </a:extLst>
          </p:cNvPr>
          <p:cNvSpPr/>
          <p:nvPr/>
        </p:nvSpPr>
        <p:spPr>
          <a:xfrm rot="7174281">
            <a:off x="-1313558" y="-2280504"/>
            <a:ext cx="5087822" cy="5044794"/>
          </a:xfrm>
          <a:prstGeom prst="donut">
            <a:avLst>
              <a:gd name="adj" fmla="val 17902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100000">
                <a:srgbClr val="00B050">
                  <a:alpha val="4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Кольцо 18">
            <a:extLst>
              <a:ext uri="{FF2B5EF4-FFF2-40B4-BE49-F238E27FC236}">
                <a16:creationId xmlns:a16="http://schemas.microsoft.com/office/drawing/2014/main" id="{76B9EAB1-283C-FD94-BB55-224A50829A11}"/>
              </a:ext>
            </a:extLst>
          </p:cNvPr>
          <p:cNvSpPr/>
          <p:nvPr/>
        </p:nvSpPr>
        <p:spPr>
          <a:xfrm rot="14725555">
            <a:off x="1440259" y="2563970"/>
            <a:ext cx="6334830" cy="6321647"/>
          </a:xfrm>
          <a:prstGeom prst="donut">
            <a:avLst>
              <a:gd name="adj" fmla="val 17902"/>
            </a:avLst>
          </a:prstGeom>
          <a:gradFill>
            <a:gsLst>
              <a:gs pos="0">
                <a:srgbClr val="00B0F0">
                  <a:alpha val="11000"/>
                </a:srgbClr>
              </a:gs>
              <a:gs pos="100000">
                <a:srgbClr val="7030A0">
                  <a:alpha val="12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697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Кольцо 5">
            <a:extLst>
              <a:ext uri="{FF2B5EF4-FFF2-40B4-BE49-F238E27FC236}">
                <a16:creationId xmlns:a16="http://schemas.microsoft.com/office/drawing/2014/main" id="{A0F5AE7A-FB9A-2CF8-AA78-6BE311DA0241}"/>
              </a:ext>
            </a:extLst>
          </p:cNvPr>
          <p:cNvSpPr/>
          <p:nvPr/>
        </p:nvSpPr>
        <p:spPr>
          <a:xfrm rot="7174281">
            <a:off x="-1313558" y="-2280504"/>
            <a:ext cx="5087822" cy="5044794"/>
          </a:xfrm>
          <a:prstGeom prst="donut">
            <a:avLst>
              <a:gd name="adj" fmla="val 17902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100000">
                <a:srgbClr val="00B050">
                  <a:alpha val="4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3456449" cy="682727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sz="3200" dirty="0" smtClean="0"/>
              <a:t>КАК РЕШАЕМ?</a:t>
            </a:r>
            <a:endParaRPr sz="3200" dirty="0"/>
          </a:p>
        </p:txBody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20158" y="1779910"/>
            <a:ext cx="4197531" cy="380663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marL="0" indent="0">
              <a:buNone/>
            </a:pPr>
            <a:r>
              <a:rPr lang="ru-RU" dirty="0" smtClean="0"/>
              <a:t>Очно обучаем по дополнительной </a:t>
            </a:r>
            <a:r>
              <a:rPr lang="ru-RU" dirty="0"/>
              <a:t>общеразвивающей </a:t>
            </a:r>
            <a:r>
              <a:rPr lang="ru-RU" dirty="0" smtClean="0"/>
              <a:t>программе </a:t>
            </a:r>
            <a:r>
              <a:rPr lang="ru-RU" b="1" dirty="0"/>
              <a:t>«Школа успешной жизни»</a:t>
            </a:r>
            <a:endParaRPr b="1" dirty="0"/>
          </a:p>
        </p:txBody>
      </p:sp>
      <p:sp>
        <p:nvSpPr>
          <p:cNvPr id="4" name="Shape 84"/>
          <p:cNvSpPr txBox="1">
            <a:spLocks/>
          </p:cNvSpPr>
          <p:nvPr/>
        </p:nvSpPr>
        <p:spPr>
          <a:xfrm>
            <a:off x="633413" y="2684274"/>
            <a:ext cx="4197531" cy="380663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/>
            </a:defPPr>
            <a:lvl1pPr marL="214313" marR="0" lvl="0" indent="-214313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ts val="1500"/>
              <a:buChar char="•"/>
              <a:defRPr sz="1200" b="0" i="0" u="none" strike="noStrike" cap="none" spc="0" baseline="0">
                <a:solidFill>
                  <a:srgbClr val="000000"/>
                </a:solidFill>
                <a:latin typeface="Proxima Nova Rg"/>
                <a:ea typeface="Proxima Nova Rg"/>
                <a:cs typeface="Proxima Nova Rg"/>
              </a:defRPr>
            </a:lvl1pPr>
            <a:lvl2pPr marL="428625" marR="0" lvl="1" indent="-214313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ts val="1500"/>
              <a:buChar char="•"/>
              <a:defRPr sz="1200" b="0" i="0" u="none" strike="noStrike" cap="none" spc="0" baseline="0">
                <a:solidFill>
                  <a:srgbClr val="000000"/>
                </a:solidFill>
                <a:latin typeface="Proxima Nova Rg"/>
                <a:ea typeface="Proxima Nova Rg"/>
                <a:cs typeface="Proxima Nova Rg"/>
              </a:defRPr>
            </a:lvl2pPr>
            <a:lvl3pPr marL="642938" marR="0" lvl="2" indent="-214312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ts val="1500"/>
              <a:buChar char="•"/>
              <a:defRPr sz="1200" b="0" i="0" u="none" strike="noStrike" cap="none" spc="0" baseline="0">
                <a:solidFill>
                  <a:srgbClr val="000000"/>
                </a:solidFill>
                <a:latin typeface="Proxima Nova Rg"/>
                <a:ea typeface="Proxima Nova Rg"/>
                <a:cs typeface="Proxima Nova Rg"/>
              </a:defRPr>
            </a:lvl3pPr>
            <a:lvl4pPr marL="857250" marR="0" lvl="3" indent="-214312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ts val="1500"/>
              <a:buChar char="•"/>
              <a:defRPr sz="1200" b="0" i="0" u="none" strike="noStrike" cap="none" spc="0" baseline="0">
                <a:solidFill>
                  <a:srgbClr val="000000"/>
                </a:solidFill>
                <a:latin typeface="Proxima Nova Rg"/>
                <a:ea typeface="Proxima Nova Rg"/>
                <a:cs typeface="Proxima Nova Rg"/>
              </a:defRPr>
            </a:lvl4pPr>
            <a:lvl5pPr marL="1071563" marR="0" lvl="4" indent="-214312"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  <a:buClr>
                <a:schemeClr val="accent4"/>
              </a:buClr>
              <a:buSzPts val="1500"/>
              <a:buChar char="•"/>
              <a:defRPr sz="1200" b="0" i="0" u="none" strike="noStrike" cap="none" spc="0" baseline="0">
                <a:solidFill>
                  <a:srgbClr val="000000"/>
                </a:solidFill>
                <a:latin typeface="Proxima Nova Rg"/>
                <a:ea typeface="Proxima Nova Rg"/>
                <a:cs typeface="Proxima Nova Rg"/>
              </a:defRPr>
            </a:lvl5pPr>
            <a:lvl6pPr marL="1285875" marR="0" lvl="5" indent="-214312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SzPts val="2193"/>
              <a:buChar char="•"/>
              <a:defRPr sz="1754" b="0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6pPr>
            <a:lvl7pPr marL="1500188" marR="0" lvl="6" indent="-214312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SzPts val="2193"/>
              <a:buChar char="•"/>
              <a:defRPr sz="1754" b="0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7pPr>
            <a:lvl8pPr marL="1714500" marR="0" lvl="7" indent="-214312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SzPts val="2193"/>
              <a:buChar char="•"/>
              <a:defRPr sz="1754" b="0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8pPr>
            <a:lvl9pPr marL="1928813" marR="0" lvl="8" indent="-214313" algn="l">
              <a:lnSpc>
                <a:spcPct val="100000"/>
              </a:lnSpc>
              <a:spcBef>
                <a:spcPts val="1992"/>
              </a:spcBef>
              <a:spcAft>
                <a:spcPts val="0"/>
              </a:spcAft>
              <a:buSzPts val="2193"/>
              <a:buChar char="•"/>
              <a:defRPr sz="1754" b="0" i="0" u="none" strike="noStrike" cap="none" spc="0" baseline="0">
                <a:solidFill>
                  <a:srgbClr val="000000"/>
                </a:solidFill>
                <a:latin typeface="Helvetica Neue"/>
                <a:ea typeface="Helvetica Neue"/>
                <a:cs typeface="Helvetica Neue"/>
              </a:defRPr>
            </a:lvl9pPr>
          </a:lstStyle>
          <a:p>
            <a:pPr marL="0" indent="0">
              <a:buNone/>
            </a:pPr>
            <a:r>
              <a:rPr lang="ru-RU" dirty="0" smtClean="0"/>
              <a:t>Закрепляем знания на </a:t>
            </a:r>
            <a:r>
              <a:rPr lang="ru-RU" dirty="0"/>
              <a:t>практике </a:t>
            </a:r>
            <a:r>
              <a:rPr lang="ru-RU" dirty="0" smtClean="0"/>
              <a:t>экскурсиями </a:t>
            </a:r>
            <a:r>
              <a:rPr lang="ru-RU" dirty="0"/>
              <a:t>в </a:t>
            </a:r>
            <a:r>
              <a:rPr lang="ru-RU" dirty="0" smtClean="0"/>
              <a:t>финансовые организации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Отделение </a:t>
            </a:r>
            <a:r>
              <a:rPr lang="ru-RU" dirty="0"/>
              <a:t>Липецк Банка России </a:t>
            </a: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dirty="0" smtClean="0"/>
              <a:t>Липецкое </a:t>
            </a:r>
            <a:r>
              <a:rPr lang="ru-RU" dirty="0"/>
              <a:t>отделение ПАО «Сбербанк</a:t>
            </a:r>
            <a:r>
              <a:rPr lang="ru-RU" dirty="0" smtClean="0"/>
              <a:t>»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304" y="1247125"/>
            <a:ext cx="4065696" cy="2316288"/>
          </a:xfrm>
          <a:prstGeom prst="rect">
            <a:avLst/>
          </a:prstGeom>
        </p:spPr>
      </p:pic>
      <p:sp>
        <p:nvSpPr>
          <p:cNvPr id="7" name="Кольцо 6">
            <a:extLst>
              <a:ext uri="{FF2B5EF4-FFF2-40B4-BE49-F238E27FC236}">
                <a16:creationId xmlns:a16="http://schemas.microsoft.com/office/drawing/2014/main" id="{76B9EAB1-283C-FD94-BB55-224A50829A11}"/>
              </a:ext>
            </a:extLst>
          </p:cNvPr>
          <p:cNvSpPr/>
          <p:nvPr/>
        </p:nvSpPr>
        <p:spPr>
          <a:xfrm rot="14725555">
            <a:off x="1098954" y="3048207"/>
            <a:ext cx="5437106" cy="5425791"/>
          </a:xfrm>
          <a:prstGeom prst="donut">
            <a:avLst>
              <a:gd name="adj" fmla="val 17902"/>
            </a:avLst>
          </a:prstGeom>
          <a:gradFill>
            <a:gsLst>
              <a:gs pos="0">
                <a:srgbClr val="00B0F0">
                  <a:alpha val="11000"/>
                </a:srgbClr>
              </a:gs>
              <a:gs pos="100000">
                <a:srgbClr val="7030A0">
                  <a:alpha val="12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92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33413" y="383151"/>
            <a:ext cx="2887028" cy="355990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rPr lang="ru-RU" dirty="0" smtClean="0">
                <a:latin typeface="Proxima "/>
              </a:rPr>
              <a:t>ГОТОВЫ ПОДЕЛИТЬСЯ!</a:t>
            </a:r>
            <a:endParaRPr dirty="0">
              <a:latin typeface="Proxima 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/>
          <a:srcRect l="28182" t="29914" r="13562" b="26998"/>
          <a:stretch/>
        </p:blipFill>
        <p:spPr bwMode="auto">
          <a:xfrm>
            <a:off x="288911" y="939800"/>
            <a:ext cx="6463059" cy="2882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Shape 80"/>
          <p:cNvSpPr txBox="1">
            <a:spLocks/>
          </p:cNvSpPr>
          <p:nvPr/>
        </p:nvSpPr>
        <p:spPr>
          <a:xfrm>
            <a:off x="4077653" y="368524"/>
            <a:ext cx="2887028" cy="355990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/>
            </a:defPPr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 spc="0" baseline="0">
                <a:solidFill>
                  <a:srgbClr val="000000"/>
                </a:solidFill>
                <a:latin typeface="Proxima Nova Rg"/>
                <a:ea typeface="Proxima Nova Rg"/>
                <a:cs typeface="Proxima Nova Rg"/>
              </a:defRPr>
            </a:lvl1pPr>
            <a:lvl2pPr marL="0" marR="0" lvl="1" indent="15430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lvl="2" indent="30861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lvl="3" indent="4629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lvl="4" indent="61722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lvl="5" indent="7715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lvl="6" indent="92583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lvl="7" indent="108013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lvl="8" indent="12344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kern="0" dirty="0" smtClean="0">
                <a:latin typeface="Proxima "/>
              </a:rPr>
              <a:t>ПРЕДЛАГАЕМ!</a:t>
            </a:r>
            <a:endParaRPr lang="ru-RU" kern="0" dirty="0">
              <a:latin typeface="Proxima 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4" t="472" r="346" b="-472"/>
          <a:stretch/>
        </p:blipFill>
        <p:spPr>
          <a:xfrm>
            <a:off x="7251981" y="939800"/>
            <a:ext cx="1704384" cy="1704384"/>
          </a:xfrm>
          <a:prstGeom prst="ellipse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6" r="24063"/>
          <a:stretch/>
        </p:blipFill>
        <p:spPr>
          <a:xfrm>
            <a:off x="7251981" y="2833336"/>
            <a:ext cx="1704384" cy="1704384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Кольцо 10">
            <a:extLst>
              <a:ext uri="{FF2B5EF4-FFF2-40B4-BE49-F238E27FC236}">
                <a16:creationId xmlns:a16="http://schemas.microsoft.com/office/drawing/2014/main" id="{A0F5AE7A-FB9A-2CF8-AA78-6BE311DA0241}"/>
              </a:ext>
            </a:extLst>
          </p:cNvPr>
          <p:cNvSpPr/>
          <p:nvPr/>
        </p:nvSpPr>
        <p:spPr>
          <a:xfrm rot="7174281">
            <a:off x="-1313558" y="-2280504"/>
            <a:ext cx="5087822" cy="5044794"/>
          </a:xfrm>
          <a:prstGeom prst="donut">
            <a:avLst>
              <a:gd name="adj" fmla="val 17902"/>
            </a:avLst>
          </a:prstGeom>
          <a:gradFill>
            <a:gsLst>
              <a:gs pos="0">
                <a:srgbClr val="00B0F0">
                  <a:alpha val="10000"/>
                </a:srgbClr>
              </a:gs>
              <a:gs pos="100000">
                <a:srgbClr val="00B050">
                  <a:alpha val="4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Кольцо 11">
            <a:extLst>
              <a:ext uri="{FF2B5EF4-FFF2-40B4-BE49-F238E27FC236}">
                <a16:creationId xmlns:a16="http://schemas.microsoft.com/office/drawing/2014/main" id="{76B9EAB1-283C-FD94-BB55-224A50829A11}"/>
              </a:ext>
            </a:extLst>
          </p:cNvPr>
          <p:cNvSpPr/>
          <p:nvPr/>
        </p:nvSpPr>
        <p:spPr>
          <a:xfrm rot="14725555">
            <a:off x="3704589" y="1096534"/>
            <a:ext cx="5437106" cy="5425791"/>
          </a:xfrm>
          <a:prstGeom prst="donut">
            <a:avLst>
              <a:gd name="adj" fmla="val 17902"/>
            </a:avLst>
          </a:prstGeom>
          <a:gradFill>
            <a:gsLst>
              <a:gs pos="0">
                <a:srgbClr val="00B0F0">
                  <a:alpha val="11000"/>
                </a:srgbClr>
              </a:gs>
              <a:gs pos="100000">
                <a:srgbClr val="7030A0">
                  <a:alpha val="12000"/>
                </a:srgb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hape 77"/>
          <p:cNvSpPr txBox="1">
            <a:spLocks/>
          </p:cNvSpPr>
          <p:nvPr/>
        </p:nvSpPr>
        <p:spPr>
          <a:xfrm>
            <a:off x="468313" y="230794"/>
            <a:ext cx="1817688" cy="394856"/>
          </a:xfrm>
          <a:prstGeom prst="rect">
            <a:avLst/>
          </a:prstGeom>
          <a:ln w="12700">
            <a:prstDash val="solid"/>
          </a:ln>
        </p:spPr>
        <p:txBody>
          <a:bodyPr lIns="0" tIns="0" rIns="0" bIns="0" anchor="t">
            <a:noAutofit/>
          </a:bodyPr>
          <a:lstStyle>
            <a:defPPr>
              <a:defRPr/>
            </a:defPPr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 i="0" u="none" strike="noStrike" cap="none" spc="0" baseline="0">
                <a:solidFill>
                  <a:srgbClr val="000000"/>
                </a:solidFill>
                <a:latin typeface="Proxima Nova Rg"/>
                <a:ea typeface="Proxima Nova Rg"/>
                <a:cs typeface="Proxima Nova Rg"/>
              </a:defRPr>
            </a:lvl1pPr>
            <a:lvl2pPr marL="0" marR="0" lvl="1" indent="15430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0" marR="0" lvl="2" indent="30861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0" marR="0" lvl="3" indent="46291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0" marR="0" lvl="4" indent="61722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0" marR="0" lvl="5" indent="77152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0" marR="0" lvl="6" indent="92583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0" marR="0" lvl="7" indent="108013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0" marR="0" lvl="8" indent="123444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780" b="0" i="0" u="none" strike="noStrike" cap="none" spc="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kern="0" dirty="0" smtClean="0">
                <a:latin typeface="Pixorima "/>
              </a:rPr>
              <a:t>ИТОГИ</a:t>
            </a:r>
            <a:endParaRPr lang="ru-RU" sz="3200" kern="0" dirty="0">
              <a:latin typeface="Pixorima 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1408" y="2954711"/>
            <a:ext cx="42958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Pixorima "/>
                <a:ea typeface="Arial"/>
                <a:cs typeface="Arial"/>
              </a:rPr>
              <a:t>&gt;</a:t>
            </a:r>
            <a:r>
              <a:rPr lang="ru-RU" sz="1600" dirty="0" smtClean="0">
                <a:latin typeface="Pixorima "/>
                <a:ea typeface="Arial"/>
                <a:cs typeface="Arial"/>
              </a:rPr>
              <a:t> </a:t>
            </a:r>
            <a:r>
              <a:rPr lang="ru-RU" sz="2800" dirty="0">
                <a:solidFill>
                  <a:srgbClr val="E61C59"/>
                </a:solidFill>
                <a:latin typeface="Pixorima "/>
                <a:ea typeface="Arial"/>
                <a:cs typeface="Arial"/>
              </a:rPr>
              <a:t>200</a:t>
            </a:r>
            <a:r>
              <a:rPr lang="ru-RU" sz="1600" dirty="0">
                <a:latin typeface="Pixorima "/>
                <a:ea typeface="Arial"/>
                <a:cs typeface="Arial"/>
              </a:rPr>
              <a:t> </a:t>
            </a:r>
            <a:r>
              <a:rPr lang="ru-RU" sz="1600" dirty="0" smtClean="0">
                <a:latin typeface="Pixorima "/>
                <a:ea typeface="Arial"/>
                <a:cs typeface="Arial"/>
              </a:rPr>
              <a:t>детей прошли обучение по </a:t>
            </a:r>
            <a:r>
              <a:rPr lang="ru-RU" sz="1600" dirty="0">
                <a:latin typeface="Pixorima "/>
                <a:ea typeface="Arial"/>
                <a:cs typeface="Arial"/>
              </a:rPr>
              <a:t>образовательной программе</a:t>
            </a:r>
            <a:endParaRPr lang="ru-RU" sz="1600" dirty="0">
              <a:latin typeface="Pixorima 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408" y="1672113"/>
            <a:ext cx="51232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Pixorima "/>
                <a:ea typeface="Arial"/>
                <a:cs typeface="Arial"/>
              </a:rPr>
              <a:t>Занятия проведены в </a:t>
            </a:r>
            <a:r>
              <a:rPr lang="ru-RU" sz="2800" dirty="0">
                <a:solidFill>
                  <a:srgbClr val="E61C59"/>
                </a:solidFill>
                <a:latin typeface="Pixorima "/>
                <a:ea typeface="Arial"/>
                <a:cs typeface="Arial"/>
              </a:rPr>
              <a:t>5</a:t>
            </a:r>
            <a:r>
              <a:rPr lang="ru-RU" sz="1600" dirty="0">
                <a:latin typeface="Pixorima "/>
                <a:ea typeface="Arial"/>
                <a:cs typeface="Arial"/>
              </a:rPr>
              <a:t> образовательных организациях </a:t>
            </a:r>
            <a:r>
              <a:rPr lang="ru-RU" sz="1600" dirty="0" smtClean="0">
                <a:latin typeface="Pixorima "/>
                <a:ea typeface="Arial"/>
                <a:cs typeface="Arial"/>
              </a:rPr>
              <a:t>в </a:t>
            </a:r>
            <a:r>
              <a:rPr lang="ru-RU" sz="1600" dirty="0">
                <a:latin typeface="Pixorima "/>
                <a:ea typeface="Arial"/>
                <a:cs typeface="Arial"/>
              </a:rPr>
              <a:t>объеме </a:t>
            </a:r>
            <a:r>
              <a:rPr lang="ru-RU" sz="2800" dirty="0">
                <a:solidFill>
                  <a:srgbClr val="E61C59"/>
                </a:solidFill>
                <a:latin typeface="Pixorima "/>
                <a:ea typeface="Arial"/>
                <a:cs typeface="Arial"/>
              </a:rPr>
              <a:t>20</a:t>
            </a:r>
            <a:r>
              <a:rPr lang="ru-RU" sz="1600" dirty="0">
                <a:latin typeface="Pixorima "/>
                <a:ea typeface="Arial"/>
                <a:cs typeface="Arial"/>
              </a:rPr>
              <a:t> часов в каждой</a:t>
            </a:r>
            <a:endParaRPr lang="ru-RU" sz="1600" dirty="0">
              <a:latin typeface="Pixorima 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5404691" y="307497"/>
            <a:ext cx="2318723" cy="2318723"/>
          </a:xfrm>
          <a:prstGeom prst="ellipse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03" r="3296"/>
          <a:stretch/>
        </p:blipFill>
        <p:spPr>
          <a:xfrm>
            <a:off x="7122508" y="2362873"/>
            <a:ext cx="1744845" cy="1744845"/>
          </a:xfrm>
          <a:prstGeom prst="ellipse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" t="-157" r="23001" b="157"/>
          <a:stretch/>
        </p:blipFill>
        <p:spPr>
          <a:xfrm>
            <a:off x="4783910" y="2743445"/>
            <a:ext cx="2131968" cy="213196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361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"/>
        <a:cs typeface=""/>
      </a:majorFont>
      <a:minorFont>
        <a:latin typeface="Helvetica Neue Medium"/>
        <a:ea typeface=""/>
        <a:cs typeface=""/>
      </a:minorFont>
    </a:fontScheme>
    <a:fmtScheme name="Whit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4999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62</TotalTime>
  <Words>1123</Words>
  <Application>Microsoft Office PowerPoint</Application>
  <DocSecurity>0</DocSecurity>
  <PresentationFormat>Экран (16:9)</PresentationFormat>
  <Paragraphs>92</Paragraphs>
  <Slides>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5" baseType="lpstr">
      <vt:lpstr>Arial</vt:lpstr>
      <vt:lpstr>Calibri</vt:lpstr>
      <vt:lpstr>Helvetica Neue</vt:lpstr>
      <vt:lpstr>Helvetica Neue Light</vt:lpstr>
      <vt:lpstr>Pixorima </vt:lpstr>
      <vt:lpstr>Proxima </vt:lpstr>
      <vt:lpstr>Proxima Nova Rg</vt:lpstr>
      <vt:lpstr>Tahoma</vt:lpstr>
      <vt:lpstr>Wingdings</vt:lpstr>
      <vt:lpstr>White</vt:lpstr>
      <vt:lpstr>ШКОЛА УСПЕШНОЙ ЖИЗНИ</vt:lpstr>
      <vt:lpstr>КЛЮЧЕВЫЕ ПРОБЛЕМЫ</vt:lpstr>
      <vt:lpstr>КАК РЕШАЕМ?</vt:lpstr>
      <vt:lpstr>ГОТОВЫ ПОДЕЛИТЬСЯ!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ПРАКТИКИ</dc:title>
  <dc:creator>Фролова Елена Викторовна</dc:creator>
  <cp:lastModifiedBy>fvfvfv</cp:lastModifiedBy>
  <cp:revision>17</cp:revision>
  <dcterms:modified xsi:type="dcterms:W3CDTF">2024-04-19T12:02:27Z</dcterms:modified>
</cp:coreProperties>
</file>