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58" r:id="rId4"/>
    <p:sldId id="264" r:id="rId5"/>
    <p:sldId id="267" r:id="rId6"/>
    <p:sldId id="266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57"/>
    <p:restoredTop sz="95407" autoAdjust="0"/>
  </p:normalViewPr>
  <p:slideViewPr>
    <p:cSldViewPr snapToGrid="0" snapToObjects="1" showGuides="1">
      <p:cViewPr>
        <p:scale>
          <a:sx n="77" d="100"/>
          <a:sy n="77" d="100"/>
        </p:scale>
        <p:origin x="-930" y="-119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1813E-11EB-472E-B9CE-57B96458CD5A}" type="doc">
      <dgm:prSet loTypeId="urn:microsoft.com/office/officeart/2005/8/layout/cycle4" loCatId="cycle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7AF7CE0-CC03-47A6-8D22-F3F97317473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Контекстная модель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6817E-4BFE-4BCE-B8CF-64ED52BA5A95}" type="parTrans" cxnId="{FF657FC5-975E-4254-AF34-95480BFC1446}">
      <dgm:prSet/>
      <dgm:spPr/>
      <dgm:t>
        <a:bodyPr/>
        <a:lstStyle/>
        <a:p>
          <a:endParaRPr lang="ru-RU"/>
        </a:p>
      </dgm:t>
    </dgm:pt>
    <dgm:pt modelId="{CA6CE86D-B1E0-43EF-B439-5D8284FE9239}" type="sibTrans" cxnId="{FF657FC5-975E-4254-AF34-95480BFC1446}">
      <dgm:prSet/>
      <dgm:spPr/>
      <dgm:t>
        <a:bodyPr/>
        <a:lstStyle/>
        <a:p>
          <a:endParaRPr lang="ru-RU"/>
        </a:p>
      </dgm:t>
    </dgm:pt>
    <dgm:pt modelId="{64DF1B97-CDC5-4231-B58D-C455F672033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и интеграция  модулей и элементов ОФГ в рабочие программы учебных предметов: математика, история России и краеведение, экономика,  обществознание, география,  английский язык, ОБЖ, информатика.,</a:t>
          </a:r>
          <a:endParaRPr lang="ru-RU" sz="14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800267-DBF1-42DA-ADBF-231D4FDA4D47}" type="parTrans" cxnId="{1C213EE4-8848-45B8-B41A-8A0B95A6B269}">
      <dgm:prSet/>
      <dgm:spPr/>
      <dgm:t>
        <a:bodyPr/>
        <a:lstStyle/>
        <a:p>
          <a:endParaRPr lang="ru-RU"/>
        </a:p>
      </dgm:t>
    </dgm:pt>
    <dgm:pt modelId="{F1B43C8F-8090-447B-912A-0CF5F6578A79}" type="sibTrans" cxnId="{1C213EE4-8848-45B8-B41A-8A0B95A6B269}">
      <dgm:prSet/>
      <dgm:spPr/>
      <dgm:t>
        <a:bodyPr/>
        <a:lstStyle/>
        <a:p>
          <a:endParaRPr lang="ru-RU"/>
        </a:p>
      </dgm:t>
    </dgm:pt>
    <dgm:pt modelId="{0B07C7E8-2582-4CE8-B883-33B99E1E8B4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Предметная модель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93ED92-DEAC-49A1-BA3E-35877BE20A40}" type="parTrans" cxnId="{2C0E35D4-1179-4E41-B06D-18884FA8C23E}">
      <dgm:prSet/>
      <dgm:spPr/>
      <dgm:t>
        <a:bodyPr/>
        <a:lstStyle/>
        <a:p>
          <a:endParaRPr lang="ru-RU"/>
        </a:p>
      </dgm:t>
    </dgm:pt>
    <dgm:pt modelId="{1022FEB8-8844-40E8-9DEA-7F293F46E356}" type="sibTrans" cxnId="{2C0E35D4-1179-4E41-B06D-18884FA8C23E}">
      <dgm:prSet/>
      <dgm:spPr/>
      <dgm:t>
        <a:bodyPr/>
        <a:lstStyle/>
        <a:p>
          <a:endParaRPr lang="ru-RU"/>
        </a:p>
      </dgm:t>
    </dgm:pt>
    <dgm:pt modelId="{D9F17DD1-59B6-43BD-97B7-9620D466B53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Проектная модель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747D6A-38D5-48C9-B750-7A609EB41815}" type="parTrans" cxnId="{971517C9-434F-453A-8183-C05FD2147912}">
      <dgm:prSet/>
      <dgm:spPr/>
      <dgm:t>
        <a:bodyPr/>
        <a:lstStyle/>
        <a:p>
          <a:endParaRPr lang="ru-RU"/>
        </a:p>
      </dgm:t>
    </dgm:pt>
    <dgm:pt modelId="{498117F7-C464-4BDD-9508-2265C62B865F}" type="sibTrans" cxnId="{971517C9-434F-453A-8183-C05FD2147912}">
      <dgm:prSet/>
      <dgm:spPr/>
      <dgm:t>
        <a:bodyPr/>
        <a:lstStyle/>
        <a:p>
          <a:endParaRPr lang="ru-RU"/>
        </a:p>
      </dgm:t>
    </dgm:pt>
    <dgm:pt modelId="{10309021-2DEA-4997-B47C-A2B02AF768A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и защита  информационных, исследовательских, социальных, предпринимательских проектов, связанных с финансовой тематикой.</a:t>
          </a:r>
          <a:endParaRPr lang="ru-RU" sz="14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2BA056-6AC9-4B6D-AA20-811F4CE8D00B}" type="parTrans" cxnId="{F0DAAA11-E926-44AD-8A91-01A38C7EDAF6}">
      <dgm:prSet/>
      <dgm:spPr/>
      <dgm:t>
        <a:bodyPr/>
        <a:lstStyle/>
        <a:p>
          <a:endParaRPr lang="ru-RU"/>
        </a:p>
      </dgm:t>
    </dgm:pt>
    <dgm:pt modelId="{8D69EA8A-F8AF-42B0-A2A6-FB29BA4053C1}" type="sibTrans" cxnId="{F0DAAA11-E926-44AD-8A91-01A38C7EDAF6}">
      <dgm:prSet/>
      <dgm:spPr/>
      <dgm:t>
        <a:bodyPr/>
        <a:lstStyle/>
        <a:p>
          <a:endParaRPr lang="ru-RU"/>
        </a:p>
      </dgm:t>
    </dgm:pt>
    <dgm:pt modelId="{33E13012-DF05-4D28-AE15-B88AB9094B5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Внеурочная модель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982676-B14A-4E75-86F9-648B02683900}" type="parTrans" cxnId="{E8B2513D-D0A4-4B23-89E2-70E897AF9400}">
      <dgm:prSet/>
      <dgm:spPr/>
      <dgm:t>
        <a:bodyPr/>
        <a:lstStyle/>
        <a:p>
          <a:endParaRPr lang="ru-RU"/>
        </a:p>
      </dgm:t>
    </dgm:pt>
    <dgm:pt modelId="{4C3E89F9-3678-4EEE-B049-6AEBAED38DD6}" type="sibTrans" cxnId="{E8B2513D-D0A4-4B23-89E2-70E897AF9400}">
      <dgm:prSet/>
      <dgm:spPr/>
      <dgm:t>
        <a:bodyPr/>
        <a:lstStyle/>
        <a:p>
          <a:endParaRPr lang="ru-RU"/>
        </a:p>
      </dgm:t>
    </dgm:pt>
    <dgm:pt modelId="{015981FA-87EC-4794-AE81-5474D6B8616E}">
      <dgm:prSet phldrT="[Текст]"/>
      <dgm:spPr/>
      <dgm:t>
        <a:bodyPr/>
        <a:lstStyle/>
        <a:p>
          <a:endParaRPr lang="ru-RU" sz="2100" dirty="0"/>
        </a:p>
      </dgm:t>
    </dgm:pt>
    <dgm:pt modelId="{482B3C1C-0751-4CA9-8E9B-14697C83BC4E}" type="parTrans" cxnId="{0DB7BD9D-8311-4D76-8340-1707D934B83F}">
      <dgm:prSet/>
      <dgm:spPr/>
      <dgm:t>
        <a:bodyPr/>
        <a:lstStyle/>
        <a:p>
          <a:endParaRPr lang="ru-RU"/>
        </a:p>
      </dgm:t>
    </dgm:pt>
    <dgm:pt modelId="{9716BDF2-A2A6-45B1-9116-DD24783F0DC9}" type="sibTrans" cxnId="{0DB7BD9D-8311-4D76-8340-1707D934B83F}">
      <dgm:prSet/>
      <dgm:spPr/>
      <dgm:t>
        <a:bodyPr/>
        <a:lstStyle/>
        <a:p>
          <a:endParaRPr lang="ru-RU"/>
        </a:p>
      </dgm:t>
    </dgm:pt>
    <dgm:pt modelId="{7C656449-9DD2-4380-AC42-17C51F524B5F}">
      <dgm:prSet custT="1"/>
      <dgm:spPr/>
      <dgm:t>
        <a:bodyPr/>
        <a:lstStyle/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Элективный </a:t>
          </a:r>
          <a:r>
            <a:rPr lang="ru-RU" sz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курс для учащихся социально-экономического профиля «Английский язык для бизнеса</a:t>
          </a:r>
          <a:r>
            <a:rPr lang="ru-RU" sz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7D4B55-D4BF-4EC4-A660-66FCB4F8543F}" type="parTrans" cxnId="{AA8FF53C-CFB0-46FD-95BF-87C437E06E81}">
      <dgm:prSet/>
      <dgm:spPr/>
      <dgm:t>
        <a:bodyPr/>
        <a:lstStyle/>
        <a:p>
          <a:endParaRPr lang="ru-RU"/>
        </a:p>
      </dgm:t>
    </dgm:pt>
    <dgm:pt modelId="{D113B99D-0103-4F06-BD46-0E8624865D5C}" type="sibTrans" cxnId="{AA8FF53C-CFB0-46FD-95BF-87C437E06E81}">
      <dgm:prSet/>
      <dgm:spPr/>
      <dgm:t>
        <a:bodyPr/>
        <a:lstStyle/>
        <a:p>
          <a:endParaRPr lang="ru-RU"/>
        </a:p>
      </dgm:t>
    </dgm:pt>
    <dgm:pt modelId="{727A78A3-76DC-4F6E-A051-667209A3E05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Элективный курс для аграрного класса  «Правовое регулирование финансовых отношений в аграрном секторе»</a:t>
          </a:r>
          <a:endParaRPr lang="ru-RU" sz="1200" dirty="0">
            <a:solidFill>
              <a:schemeClr val="accent4">
                <a:lumMod val="75000"/>
              </a:schemeClr>
            </a:solidFill>
          </a:endParaRPr>
        </a:p>
      </dgm:t>
    </dgm:pt>
    <dgm:pt modelId="{53DEB317-F9CC-4D30-809A-DBEC824EC77E}" type="parTrans" cxnId="{0B0E41E0-35CA-493F-BB93-CDF32356AC1C}">
      <dgm:prSet/>
      <dgm:spPr/>
      <dgm:t>
        <a:bodyPr/>
        <a:lstStyle/>
        <a:p>
          <a:endParaRPr lang="ru-RU"/>
        </a:p>
      </dgm:t>
    </dgm:pt>
    <dgm:pt modelId="{33D44398-5A85-487C-8A92-6E51F8501DA3}" type="sibTrans" cxnId="{0B0E41E0-35CA-493F-BB93-CDF32356AC1C}">
      <dgm:prSet/>
      <dgm:spPr/>
      <dgm:t>
        <a:bodyPr/>
        <a:lstStyle/>
        <a:p>
          <a:endParaRPr lang="ru-RU"/>
        </a:p>
      </dgm:t>
    </dgm:pt>
    <dgm:pt modelId="{0792E621-7C82-4F07-9CC0-91A7225EF649}">
      <dgm:prSet custT="1"/>
      <dgm:spPr/>
      <dgm:t>
        <a:bodyPr/>
        <a:lstStyle/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Проектная деятельность,  в рамках  индивидуального проекта,</a:t>
          </a:r>
          <a:endParaRPr lang="ru-RU" sz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37A6E22-FFC6-4DB8-922B-AFE166B2CE13}" type="parTrans" cxnId="{C92A2BC9-F29F-4056-B90F-ED5679E156FE}">
      <dgm:prSet/>
      <dgm:spPr/>
      <dgm:t>
        <a:bodyPr/>
        <a:lstStyle/>
        <a:p>
          <a:endParaRPr lang="ru-RU"/>
        </a:p>
      </dgm:t>
    </dgm:pt>
    <dgm:pt modelId="{4B7B4459-4C19-4D69-A05C-70DA74F259AE}" type="sibTrans" cxnId="{C92A2BC9-F29F-4056-B90F-ED5679E156FE}">
      <dgm:prSet/>
      <dgm:spPr/>
      <dgm:t>
        <a:bodyPr/>
        <a:lstStyle/>
        <a:p>
          <a:endParaRPr lang="ru-RU"/>
        </a:p>
      </dgm:t>
    </dgm:pt>
    <dgm:pt modelId="{989A2817-6422-486F-A6C9-A65427468DB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Основы финансовой грамотности» (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1-11),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E0D04-99EC-4D8E-BE13-79BA9E76591C}" type="parTrans" cxnId="{02131A52-794F-4F6B-AA75-06814DCE168D}">
      <dgm:prSet/>
      <dgm:spPr/>
      <dgm:t>
        <a:bodyPr/>
        <a:lstStyle/>
        <a:p>
          <a:endParaRPr lang="ru-RU"/>
        </a:p>
      </dgm:t>
    </dgm:pt>
    <dgm:pt modelId="{ADBF0B36-12E0-4CE1-8B31-F1CADF502D5A}" type="sibTrans" cxnId="{02131A52-794F-4F6B-AA75-06814DCE168D}">
      <dgm:prSet/>
      <dgm:spPr/>
      <dgm:t>
        <a:bodyPr/>
        <a:lstStyle/>
        <a:p>
          <a:endParaRPr lang="ru-RU"/>
        </a:p>
      </dgm:t>
    </dgm:pt>
    <dgm:pt modelId="{108BB2D5-23CF-48EB-AE49-6936F9B0A6E7}">
      <dgm:prSet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Участие в  мероприятиях финансовой направленности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7251F5-2AAC-45D4-9555-9064089CD27B}" type="parTrans" cxnId="{6EB101C5-DC19-46C8-8C7D-01EC3B4DCE8F}">
      <dgm:prSet/>
      <dgm:spPr/>
      <dgm:t>
        <a:bodyPr/>
        <a:lstStyle/>
        <a:p>
          <a:endParaRPr lang="ru-RU"/>
        </a:p>
      </dgm:t>
    </dgm:pt>
    <dgm:pt modelId="{98E9BD81-9078-4BE6-8F88-730A53DC9355}" type="sibTrans" cxnId="{6EB101C5-DC19-46C8-8C7D-01EC3B4DCE8F}">
      <dgm:prSet/>
      <dgm:spPr/>
      <dgm:t>
        <a:bodyPr/>
        <a:lstStyle/>
        <a:p>
          <a:endParaRPr lang="ru-RU"/>
        </a:p>
      </dgm:t>
    </dgm:pt>
    <dgm:pt modelId="{73160B4E-3F75-47EA-945D-E3B8A003276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физика</a:t>
          </a:r>
          <a:endParaRPr lang="ru-RU" sz="14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4118C0-E6BA-4C62-8121-2F5BA5FC57B7}" type="parTrans" cxnId="{529235A2-6457-42E6-B350-FFC0B2C7AE80}">
      <dgm:prSet/>
      <dgm:spPr/>
      <dgm:t>
        <a:bodyPr/>
        <a:lstStyle/>
        <a:p>
          <a:endParaRPr lang="ru-RU"/>
        </a:p>
      </dgm:t>
    </dgm:pt>
    <dgm:pt modelId="{4C012954-1343-472B-9DE5-8EDB44C99552}" type="sibTrans" cxnId="{529235A2-6457-42E6-B350-FFC0B2C7AE80}">
      <dgm:prSet/>
      <dgm:spPr/>
      <dgm:t>
        <a:bodyPr/>
        <a:lstStyle/>
        <a:p>
          <a:endParaRPr lang="ru-RU"/>
        </a:p>
      </dgm:t>
    </dgm:pt>
    <dgm:pt modelId="{7CB76DD7-02CA-4C8D-B631-B794DC661C20}" type="pres">
      <dgm:prSet presAssocID="{6EC1813E-11EB-472E-B9CE-57B96458CD5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BFA0A-6369-4A8D-AAC5-4C269886DE80}" type="pres">
      <dgm:prSet presAssocID="{6EC1813E-11EB-472E-B9CE-57B96458CD5A}" presName="children" presStyleCnt="0"/>
      <dgm:spPr/>
    </dgm:pt>
    <dgm:pt modelId="{65FF5153-58AB-4868-B683-F1E4BE7F3E20}" type="pres">
      <dgm:prSet presAssocID="{6EC1813E-11EB-472E-B9CE-57B96458CD5A}" presName="child1group" presStyleCnt="0"/>
      <dgm:spPr/>
    </dgm:pt>
    <dgm:pt modelId="{1E3C8AA2-9A01-42E3-A49B-9D293139F882}" type="pres">
      <dgm:prSet presAssocID="{6EC1813E-11EB-472E-B9CE-57B96458CD5A}" presName="child1" presStyleLbl="bgAcc1" presStyleIdx="0" presStyleCnt="4" custScaleX="139668" custScaleY="124891" custLinFactNeighborX="-44272" custLinFactNeighborY="31925"/>
      <dgm:spPr/>
      <dgm:t>
        <a:bodyPr/>
        <a:lstStyle/>
        <a:p>
          <a:endParaRPr lang="ru-RU"/>
        </a:p>
      </dgm:t>
    </dgm:pt>
    <dgm:pt modelId="{F0796725-B26A-4788-BF3F-F00B683D463B}" type="pres">
      <dgm:prSet presAssocID="{6EC1813E-11EB-472E-B9CE-57B96458CD5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7D815-3219-4996-A80D-4CFF27092F7F}" type="pres">
      <dgm:prSet presAssocID="{6EC1813E-11EB-472E-B9CE-57B96458CD5A}" presName="child2group" presStyleCnt="0"/>
      <dgm:spPr/>
    </dgm:pt>
    <dgm:pt modelId="{B76BFCCC-8844-4756-99E6-5D59890F9915}" type="pres">
      <dgm:prSet presAssocID="{6EC1813E-11EB-472E-B9CE-57B96458CD5A}" presName="child2" presStyleLbl="bgAcc1" presStyleIdx="1" presStyleCnt="4" custScaleX="130785" custScaleY="151780" custLinFactNeighborX="39472" custLinFactNeighborY="55931"/>
      <dgm:spPr/>
      <dgm:t>
        <a:bodyPr/>
        <a:lstStyle/>
        <a:p>
          <a:endParaRPr lang="ru-RU"/>
        </a:p>
      </dgm:t>
    </dgm:pt>
    <dgm:pt modelId="{DDAC5AE7-19B6-41D9-8206-99B0C496CEEC}" type="pres">
      <dgm:prSet presAssocID="{6EC1813E-11EB-472E-B9CE-57B96458CD5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790DC-28E4-4EF9-AC5B-8B2D718CE37A}" type="pres">
      <dgm:prSet presAssocID="{6EC1813E-11EB-472E-B9CE-57B96458CD5A}" presName="child3group" presStyleCnt="0"/>
      <dgm:spPr/>
    </dgm:pt>
    <dgm:pt modelId="{46907B32-69DE-4AFF-AB1E-A08BECB9DE4D}" type="pres">
      <dgm:prSet presAssocID="{6EC1813E-11EB-472E-B9CE-57B96458CD5A}" presName="child3" presStyleLbl="bgAcc1" presStyleIdx="2" presStyleCnt="4" custScaleX="133400" custScaleY="119774" custLinFactNeighborX="44881" custLinFactNeighborY="-12163"/>
      <dgm:spPr/>
      <dgm:t>
        <a:bodyPr/>
        <a:lstStyle/>
        <a:p>
          <a:endParaRPr lang="ru-RU"/>
        </a:p>
      </dgm:t>
    </dgm:pt>
    <dgm:pt modelId="{4E3EFB50-D37F-48B2-A087-3CE0A4061B80}" type="pres">
      <dgm:prSet presAssocID="{6EC1813E-11EB-472E-B9CE-57B96458CD5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73641-C9BA-414B-AB18-2D1FDA69DB71}" type="pres">
      <dgm:prSet presAssocID="{6EC1813E-11EB-472E-B9CE-57B96458CD5A}" presName="child4group" presStyleCnt="0"/>
      <dgm:spPr/>
    </dgm:pt>
    <dgm:pt modelId="{F0DED6DE-4183-495D-8F6C-EAA18C799BF4}" type="pres">
      <dgm:prSet presAssocID="{6EC1813E-11EB-472E-B9CE-57B96458CD5A}" presName="child4" presStyleLbl="bgAcc1" presStyleIdx="3" presStyleCnt="4" custScaleX="138531" custScaleY="133572" custLinFactNeighborX="-37576" custLinFactNeighborY="-28833"/>
      <dgm:spPr/>
      <dgm:t>
        <a:bodyPr/>
        <a:lstStyle/>
        <a:p>
          <a:endParaRPr lang="ru-RU"/>
        </a:p>
      </dgm:t>
    </dgm:pt>
    <dgm:pt modelId="{E56C2FA1-FD39-4F75-A40D-DF823D11FB75}" type="pres">
      <dgm:prSet presAssocID="{6EC1813E-11EB-472E-B9CE-57B96458CD5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793F5-BE77-4592-BD07-52626E3146D0}" type="pres">
      <dgm:prSet presAssocID="{6EC1813E-11EB-472E-B9CE-57B96458CD5A}" presName="childPlaceholder" presStyleCnt="0"/>
      <dgm:spPr/>
    </dgm:pt>
    <dgm:pt modelId="{2D2F3D8C-4646-4977-BFFE-CF89BB7A3FD0}" type="pres">
      <dgm:prSet presAssocID="{6EC1813E-11EB-472E-B9CE-57B96458CD5A}" presName="circle" presStyleCnt="0"/>
      <dgm:spPr/>
    </dgm:pt>
    <dgm:pt modelId="{19994020-7C5C-490B-8A2A-2102BF47F842}" type="pres">
      <dgm:prSet presAssocID="{6EC1813E-11EB-472E-B9CE-57B96458CD5A}" presName="quadrant1" presStyleLbl="node1" presStyleIdx="0" presStyleCnt="4" custScaleX="106613" custLinFactNeighborX="-1125" custLinFactNeighborY="85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A0507-E9DB-4747-AB60-5C7B5BF7BF14}" type="pres">
      <dgm:prSet presAssocID="{6EC1813E-11EB-472E-B9CE-57B96458CD5A}" presName="quadrant2" presStyleLbl="node1" presStyleIdx="1" presStyleCnt="4" custScaleX="100269" custLinFactNeighborX="3033" custLinFactNeighborY="85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E0C8C-3143-44C4-816B-754468E83B9A}" type="pres">
      <dgm:prSet presAssocID="{6EC1813E-11EB-472E-B9CE-57B96458CD5A}" presName="quadrant3" presStyleLbl="node1" presStyleIdx="2" presStyleCnt="4" custLinFactNeighborX="2898" custLinFactNeighborY="81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F312D-3CD0-402A-AFCE-0421DE6BFD38}" type="pres">
      <dgm:prSet presAssocID="{6EC1813E-11EB-472E-B9CE-57B96458CD5A}" presName="quadrant4" presStyleLbl="node1" presStyleIdx="3" presStyleCnt="4" custScaleX="106613" custLinFactNeighborX="-1125" custLinFactNeighborY="81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A92B1-C688-4666-8587-5F9442BBB8C5}" type="pres">
      <dgm:prSet presAssocID="{6EC1813E-11EB-472E-B9CE-57B96458CD5A}" presName="quadrantPlaceholder" presStyleCnt="0"/>
      <dgm:spPr/>
    </dgm:pt>
    <dgm:pt modelId="{04C10E62-106E-4FCA-B070-E585E9F8E254}" type="pres">
      <dgm:prSet presAssocID="{6EC1813E-11EB-472E-B9CE-57B96458CD5A}" presName="center1" presStyleLbl="fgShp" presStyleIdx="0" presStyleCnt="2"/>
      <dgm:spPr/>
    </dgm:pt>
    <dgm:pt modelId="{AF584696-5978-499B-B273-A5D0A66A4316}" type="pres">
      <dgm:prSet presAssocID="{6EC1813E-11EB-472E-B9CE-57B96458CD5A}" presName="center2" presStyleLbl="fgShp" presStyleIdx="1" presStyleCnt="2"/>
      <dgm:spPr/>
    </dgm:pt>
  </dgm:ptLst>
  <dgm:cxnLst>
    <dgm:cxn modelId="{65A1BEC5-A3A0-42E9-B7A6-1F3A0D8EC393}" type="presOf" srcId="{73160B4E-3F75-47EA-945D-E3B8A003276D}" destId="{1E3C8AA2-9A01-42E3-A49B-9D293139F882}" srcOrd="0" destOrd="1" presId="urn:microsoft.com/office/officeart/2005/8/layout/cycle4"/>
    <dgm:cxn modelId="{AA8FF53C-CFB0-46FD-95BF-87C437E06E81}" srcId="{0B07C7E8-2582-4CE8-B883-33B99E1E8B46}" destId="{7C656449-9DD2-4380-AC42-17C51F524B5F}" srcOrd="1" destOrd="0" parTransId="{9A7D4B55-D4BF-4EC4-A660-66FCB4F8543F}" sibTransId="{D113B99D-0103-4F06-BD46-0E8624865D5C}"/>
    <dgm:cxn modelId="{1BCA7B5B-D230-4E07-BF7A-D7E7C06C903A}" type="presOf" srcId="{64DF1B97-CDC5-4231-B58D-C455F6720331}" destId="{F0796725-B26A-4788-BF3F-F00B683D463B}" srcOrd="1" destOrd="0" presId="urn:microsoft.com/office/officeart/2005/8/layout/cycle4"/>
    <dgm:cxn modelId="{3E0ACA8C-F966-421F-921B-3F915D5AE00C}" type="presOf" srcId="{64DF1B97-CDC5-4231-B58D-C455F6720331}" destId="{1E3C8AA2-9A01-42E3-A49B-9D293139F882}" srcOrd="0" destOrd="0" presId="urn:microsoft.com/office/officeart/2005/8/layout/cycle4"/>
    <dgm:cxn modelId="{6EB101C5-DC19-46C8-8C7D-01EC3B4DCE8F}" srcId="{33E13012-DF05-4D28-AE15-B88AB9094B5F}" destId="{108BB2D5-23CF-48EB-AE49-6936F9B0A6E7}" srcOrd="2" destOrd="0" parTransId="{D27251F5-2AAC-45D4-9555-9064089CD27B}" sibTransId="{98E9BD81-9078-4BE6-8F88-730A53DC9355}"/>
    <dgm:cxn modelId="{C92A2BC9-F29F-4056-B90F-ED5679E156FE}" srcId="{0B07C7E8-2582-4CE8-B883-33B99E1E8B46}" destId="{0792E621-7C82-4F07-9CC0-91A7225EF649}" srcOrd="2" destOrd="0" parTransId="{037A6E22-FFC6-4DB8-922B-AFE166B2CE13}" sibTransId="{4B7B4459-4C19-4D69-A05C-70DA74F259AE}"/>
    <dgm:cxn modelId="{67184B8B-C59E-4C8A-93F8-13C2BC58745F}" type="presOf" srcId="{727A78A3-76DC-4F6E-A051-667209A3E054}" destId="{DDAC5AE7-19B6-41D9-8206-99B0C496CEEC}" srcOrd="1" destOrd="0" presId="urn:microsoft.com/office/officeart/2005/8/layout/cycle4"/>
    <dgm:cxn modelId="{27263CA4-658B-4923-923A-70F2A65FCB9C}" type="presOf" srcId="{33E13012-DF05-4D28-AE15-B88AB9094B5F}" destId="{240F312D-3CD0-402A-AFCE-0421DE6BFD38}" srcOrd="0" destOrd="0" presId="urn:microsoft.com/office/officeart/2005/8/layout/cycle4"/>
    <dgm:cxn modelId="{5D72EB17-2FE1-48AA-9D21-E25B0674BD62}" type="presOf" srcId="{D9F17DD1-59B6-43BD-97B7-9620D466B531}" destId="{280E0C8C-3143-44C4-816B-754468E83B9A}" srcOrd="0" destOrd="0" presId="urn:microsoft.com/office/officeart/2005/8/layout/cycle4"/>
    <dgm:cxn modelId="{971517C9-434F-453A-8183-C05FD2147912}" srcId="{6EC1813E-11EB-472E-B9CE-57B96458CD5A}" destId="{D9F17DD1-59B6-43BD-97B7-9620D466B531}" srcOrd="2" destOrd="0" parTransId="{9C747D6A-38D5-48C9-B750-7A609EB41815}" sibTransId="{498117F7-C464-4BDD-9508-2265C62B865F}"/>
    <dgm:cxn modelId="{F1D6685A-E508-44AE-B6B7-20147AADDA11}" type="presOf" srcId="{6EC1813E-11EB-472E-B9CE-57B96458CD5A}" destId="{7CB76DD7-02CA-4C8D-B631-B794DC661C20}" srcOrd="0" destOrd="0" presId="urn:microsoft.com/office/officeart/2005/8/layout/cycle4"/>
    <dgm:cxn modelId="{83C9A0CE-5C27-4C96-9F3B-7FCAA04E5FCD}" type="presOf" srcId="{0792E621-7C82-4F07-9CC0-91A7225EF649}" destId="{DDAC5AE7-19B6-41D9-8206-99B0C496CEEC}" srcOrd="1" destOrd="2" presId="urn:microsoft.com/office/officeart/2005/8/layout/cycle4"/>
    <dgm:cxn modelId="{0DB7BD9D-8311-4D76-8340-1707D934B83F}" srcId="{33E13012-DF05-4D28-AE15-B88AB9094B5F}" destId="{015981FA-87EC-4794-AE81-5474D6B8616E}" srcOrd="0" destOrd="0" parTransId="{482B3C1C-0751-4CA9-8E9B-14697C83BC4E}" sibTransId="{9716BDF2-A2A6-45B1-9116-DD24783F0DC9}"/>
    <dgm:cxn modelId="{FF657FC5-975E-4254-AF34-95480BFC1446}" srcId="{6EC1813E-11EB-472E-B9CE-57B96458CD5A}" destId="{F7AF7CE0-CC03-47A6-8D22-F3F973174735}" srcOrd="0" destOrd="0" parTransId="{F266817E-4BFE-4BCE-B8CF-64ED52BA5A95}" sibTransId="{CA6CE86D-B1E0-43EF-B439-5D8284FE9239}"/>
    <dgm:cxn modelId="{4E376981-E781-4C9F-BD78-240B205A32C5}" type="presOf" srcId="{F7AF7CE0-CC03-47A6-8D22-F3F973174735}" destId="{19994020-7C5C-490B-8A2A-2102BF47F842}" srcOrd="0" destOrd="0" presId="urn:microsoft.com/office/officeart/2005/8/layout/cycle4"/>
    <dgm:cxn modelId="{529235A2-6457-42E6-B350-FFC0B2C7AE80}" srcId="{F7AF7CE0-CC03-47A6-8D22-F3F973174735}" destId="{73160B4E-3F75-47EA-945D-E3B8A003276D}" srcOrd="1" destOrd="0" parTransId="{334118C0-E6BA-4C62-8121-2F5BA5FC57B7}" sibTransId="{4C012954-1343-472B-9DE5-8EDB44C99552}"/>
    <dgm:cxn modelId="{0B0E41E0-35CA-493F-BB93-CDF32356AC1C}" srcId="{0B07C7E8-2582-4CE8-B883-33B99E1E8B46}" destId="{727A78A3-76DC-4F6E-A051-667209A3E054}" srcOrd="0" destOrd="0" parTransId="{53DEB317-F9CC-4D30-809A-DBEC824EC77E}" sibTransId="{33D44398-5A85-487C-8A92-6E51F8501DA3}"/>
    <dgm:cxn modelId="{E8B2513D-D0A4-4B23-89E2-70E897AF9400}" srcId="{6EC1813E-11EB-472E-B9CE-57B96458CD5A}" destId="{33E13012-DF05-4D28-AE15-B88AB9094B5F}" srcOrd="3" destOrd="0" parTransId="{24982676-B14A-4E75-86F9-648B02683900}" sibTransId="{4C3E89F9-3678-4EEE-B049-6AEBAED38DD6}"/>
    <dgm:cxn modelId="{E83B067F-F61E-4D55-A090-5A23D1305434}" type="presOf" srcId="{108BB2D5-23CF-48EB-AE49-6936F9B0A6E7}" destId="{F0DED6DE-4183-495D-8F6C-EAA18C799BF4}" srcOrd="0" destOrd="2" presId="urn:microsoft.com/office/officeart/2005/8/layout/cycle4"/>
    <dgm:cxn modelId="{33ED71C0-3886-45CA-B6DE-88E41D015AAF}" type="presOf" srcId="{73160B4E-3F75-47EA-945D-E3B8A003276D}" destId="{F0796725-B26A-4788-BF3F-F00B683D463B}" srcOrd="1" destOrd="1" presId="urn:microsoft.com/office/officeart/2005/8/layout/cycle4"/>
    <dgm:cxn modelId="{2C0E35D4-1179-4E41-B06D-18884FA8C23E}" srcId="{6EC1813E-11EB-472E-B9CE-57B96458CD5A}" destId="{0B07C7E8-2582-4CE8-B883-33B99E1E8B46}" srcOrd="1" destOrd="0" parTransId="{9393ED92-DEAC-49A1-BA3E-35877BE20A40}" sibTransId="{1022FEB8-8844-40E8-9DEA-7F293F46E356}"/>
    <dgm:cxn modelId="{64320D3A-3A38-4650-AE19-E001437DE787}" type="presOf" srcId="{10309021-2DEA-4997-B47C-A2B02AF768A5}" destId="{46907B32-69DE-4AFF-AB1E-A08BECB9DE4D}" srcOrd="0" destOrd="0" presId="urn:microsoft.com/office/officeart/2005/8/layout/cycle4"/>
    <dgm:cxn modelId="{1C213EE4-8848-45B8-B41A-8A0B95A6B269}" srcId="{F7AF7CE0-CC03-47A6-8D22-F3F973174735}" destId="{64DF1B97-CDC5-4231-B58D-C455F6720331}" srcOrd="0" destOrd="0" parTransId="{29800267-DBF1-42DA-ADBF-231D4FDA4D47}" sibTransId="{F1B43C8F-8090-447B-912A-0CF5F6578A79}"/>
    <dgm:cxn modelId="{FB91DE0D-D752-411E-88BF-6E8A536F3B84}" type="presOf" srcId="{7C656449-9DD2-4380-AC42-17C51F524B5F}" destId="{DDAC5AE7-19B6-41D9-8206-99B0C496CEEC}" srcOrd="1" destOrd="1" presId="urn:microsoft.com/office/officeart/2005/8/layout/cycle4"/>
    <dgm:cxn modelId="{F0DAAA11-E926-44AD-8A91-01A38C7EDAF6}" srcId="{D9F17DD1-59B6-43BD-97B7-9620D466B531}" destId="{10309021-2DEA-4997-B47C-A2B02AF768A5}" srcOrd="0" destOrd="0" parTransId="{E12BA056-6AC9-4B6D-AA20-811F4CE8D00B}" sibTransId="{8D69EA8A-F8AF-42B0-A2A6-FB29BA4053C1}"/>
    <dgm:cxn modelId="{6BBAE3FA-876A-4618-A3F5-BAF3540EFFEF}" type="presOf" srcId="{989A2817-6422-486F-A6C9-A65427468DB7}" destId="{F0DED6DE-4183-495D-8F6C-EAA18C799BF4}" srcOrd="0" destOrd="1" presId="urn:microsoft.com/office/officeart/2005/8/layout/cycle4"/>
    <dgm:cxn modelId="{02131A52-794F-4F6B-AA75-06814DCE168D}" srcId="{33E13012-DF05-4D28-AE15-B88AB9094B5F}" destId="{989A2817-6422-486F-A6C9-A65427468DB7}" srcOrd="1" destOrd="0" parTransId="{DB6E0D04-99EC-4D8E-BE13-79BA9E76591C}" sibTransId="{ADBF0B36-12E0-4CE1-8B31-F1CADF502D5A}"/>
    <dgm:cxn modelId="{A9BF1B24-9F7B-4029-8D6A-31806F735C40}" type="presOf" srcId="{0B07C7E8-2582-4CE8-B883-33B99E1E8B46}" destId="{426A0507-E9DB-4747-AB60-5C7B5BF7BF14}" srcOrd="0" destOrd="0" presId="urn:microsoft.com/office/officeart/2005/8/layout/cycle4"/>
    <dgm:cxn modelId="{F564D3C7-977E-42B8-9664-C00D8095D611}" type="presOf" srcId="{7C656449-9DD2-4380-AC42-17C51F524B5F}" destId="{B76BFCCC-8844-4756-99E6-5D59890F9915}" srcOrd="0" destOrd="1" presId="urn:microsoft.com/office/officeart/2005/8/layout/cycle4"/>
    <dgm:cxn modelId="{D187FCBA-65C6-403B-BB24-514E66EAE448}" type="presOf" srcId="{10309021-2DEA-4997-B47C-A2B02AF768A5}" destId="{4E3EFB50-D37F-48B2-A087-3CE0A4061B80}" srcOrd="1" destOrd="0" presId="urn:microsoft.com/office/officeart/2005/8/layout/cycle4"/>
    <dgm:cxn modelId="{09B4E62E-A7A2-4D39-BED5-3EA00FE05A2E}" type="presOf" srcId="{989A2817-6422-486F-A6C9-A65427468DB7}" destId="{E56C2FA1-FD39-4F75-A40D-DF823D11FB75}" srcOrd="1" destOrd="1" presId="urn:microsoft.com/office/officeart/2005/8/layout/cycle4"/>
    <dgm:cxn modelId="{C24F1383-2725-44C0-A358-59649CD4B50E}" type="presOf" srcId="{015981FA-87EC-4794-AE81-5474D6B8616E}" destId="{F0DED6DE-4183-495D-8F6C-EAA18C799BF4}" srcOrd="0" destOrd="0" presId="urn:microsoft.com/office/officeart/2005/8/layout/cycle4"/>
    <dgm:cxn modelId="{16689850-8544-4EA1-AE7A-09374A08C83E}" type="presOf" srcId="{108BB2D5-23CF-48EB-AE49-6936F9B0A6E7}" destId="{E56C2FA1-FD39-4F75-A40D-DF823D11FB75}" srcOrd="1" destOrd="2" presId="urn:microsoft.com/office/officeart/2005/8/layout/cycle4"/>
    <dgm:cxn modelId="{C7741F84-CDAA-4CBF-9FAA-CE40E921F6EE}" type="presOf" srcId="{727A78A3-76DC-4F6E-A051-667209A3E054}" destId="{B76BFCCC-8844-4756-99E6-5D59890F9915}" srcOrd="0" destOrd="0" presId="urn:microsoft.com/office/officeart/2005/8/layout/cycle4"/>
    <dgm:cxn modelId="{B2591E2D-FD20-41D3-AF8C-3B5C25796E66}" type="presOf" srcId="{0792E621-7C82-4F07-9CC0-91A7225EF649}" destId="{B76BFCCC-8844-4756-99E6-5D59890F9915}" srcOrd="0" destOrd="2" presId="urn:microsoft.com/office/officeart/2005/8/layout/cycle4"/>
    <dgm:cxn modelId="{64EA82F9-B77F-4B81-B668-C811859BE5A1}" type="presOf" srcId="{015981FA-87EC-4794-AE81-5474D6B8616E}" destId="{E56C2FA1-FD39-4F75-A40D-DF823D11FB75}" srcOrd="1" destOrd="0" presId="urn:microsoft.com/office/officeart/2005/8/layout/cycle4"/>
    <dgm:cxn modelId="{1FC98E71-6CF6-487B-837E-1320C06FB758}" type="presParOf" srcId="{7CB76DD7-02CA-4C8D-B631-B794DC661C20}" destId="{E83BFA0A-6369-4A8D-AAC5-4C269886DE80}" srcOrd="0" destOrd="0" presId="urn:microsoft.com/office/officeart/2005/8/layout/cycle4"/>
    <dgm:cxn modelId="{00B4D2A9-77F9-4C1F-8991-8620550CE6EF}" type="presParOf" srcId="{E83BFA0A-6369-4A8D-AAC5-4C269886DE80}" destId="{65FF5153-58AB-4868-B683-F1E4BE7F3E20}" srcOrd="0" destOrd="0" presId="urn:microsoft.com/office/officeart/2005/8/layout/cycle4"/>
    <dgm:cxn modelId="{E7875B52-1686-446E-B7D8-5299D2FE0AC8}" type="presParOf" srcId="{65FF5153-58AB-4868-B683-F1E4BE7F3E20}" destId="{1E3C8AA2-9A01-42E3-A49B-9D293139F882}" srcOrd="0" destOrd="0" presId="urn:microsoft.com/office/officeart/2005/8/layout/cycle4"/>
    <dgm:cxn modelId="{59439B2E-6E4A-42B6-8A23-2F2976056B90}" type="presParOf" srcId="{65FF5153-58AB-4868-B683-F1E4BE7F3E20}" destId="{F0796725-B26A-4788-BF3F-F00B683D463B}" srcOrd="1" destOrd="0" presId="urn:microsoft.com/office/officeart/2005/8/layout/cycle4"/>
    <dgm:cxn modelId="{B19D3542-D015-41DC-BA82-1CEC13116502}" type="presParOf" srcId="{E83BFA0A-6369-4A8D-AAC5-4C269886DE80}" destId="{5797D815-3219-4996-A80D-4CFF27092F7F}" srcOrd="1" destOrd="0" presId="urn:microsoft.com/office/officeart/2005/8/layout/cycle4"/>
    <dgm:cxn modelId="{EC647C70-0733-49C0-BAB1-6987DD4A878E}" type="presParOf" srcId="{5797D815-3219-4996-A80D-4CFF27092F7F}" destId="{B76BFCCC-8844-4756-99E6-5D59890F9915}" srcOrd="0" destOrd="0" presId="urn:microsoft.com/office/officeart/2005/8/layout/cycle4"/>
    <dgm:cxn modelId="{8AA056B0-A170-4702-A63A-A03706F772EE}" type="presParOf" srcId="{5797D815-3219-4996-A80D-4CFF27092F7F}" destId="{DDAC5AE7-19B6-41D9-8206-99B0C496CEEC}" srcOrd="1" destOrd="0" presId="urn:microsoft.com/office/officeart/2005/8/layout/cycle4"/>
    <dgm:cxn modelId="{695854A8-730F-4C25-AA56-EB326B6A6B86}" type="presParOf" srcId="{E83BFA0A-6369-4A8D-AAC5-4C269886DE80}" destId="{F5D790DC-28E4-4EF9-AC5B-8B2D718CE37A}" srcOrd="2" destOrd="0" presId="urn:microsoft.com/office/officeart/2005/8/layout/cycle4"/>
    <dgm:cxn modelId="{0205D5B0-F5F3-4FB3-891E-7108A26A68A0}" type="presParOf" srcId="{F5D790DC-28E4-4EF9-AC5B-8B2D718CE37A}" destId="{46907B32-69DE-4AFF-AB1E-A08BECB9DE4D}" srcOrd="0" destOrd="0" presId="urn:microsoft.com/office/officeart/2005/8/layout/cycle4"/>
    <dgm:cxn modelId="{B3CDFF22-4DB5-404A-BD09-2620086D2B96}" type="presParOf" srcId="{F5D790DC-28E4-4EF9-AC5B-8B2D718CE37A}" destId="{4E3EFB50-D37F-48B2-A087-3CE0A4061B80}" srcOrd="1" destOrd="0" presId="urn:microsoft.com/office/officeart/2005/8/layout/cycle4"/>
    <dgm:cxn modelId="{8387FC6E-ACF6-4871-A037-445C5199F6FD}" type="presParOf" srcId="{E83BFA0A-6369-4A8D-AAC5-4C269886DE80}" destId="{56073641-C9BA-414B-AB18-2D1FDA69DB71}" srcOrd="3" destOrd="0" presId="urn:microsoft.com/office/officeart/2005/8/layout/cycle4"/>
    <dgm:cxn modelId="{FA2C49EA-EFCA-4A09-AC25-6CF4C9D5DC4F}" type="presParOf" srcId="{56073641-C9BA-414B-AB18-2D1FDA69DB71}" destId="{F0DED6DE-4183-495D-8F6C-EAA18C799BF4}" srcOrd="0" destOrd="0" presId="urn:microsoft.com/office/officeart/2005/8/layout/cycle4"/>
    <dgm:cxn modelId="{EFBD6B26-4895-4EB8-86B9-79E1014F1174}" type="presParOf" srcId="{56073641-C9BA-414B-AB18-2D1FDA69DB71}" destId="{E56C2FA1-FD39-4F75-A40D-DF823D11FB75}" srcOrd="1" destOrd="0" presId="urn:microsoft.com/office/officeart/2005/8/layout/cycle4"/>
    <dgm:cxn modelId="{64BE8B04-EC5C-4410-9072-86FF60A41069}" type="presParOf" srcId="{E83BFA0A-6369-4A8D-AAC5-4C269886DE80}" destId="{A55793F5-BE77-4592-BD07-52626E3146D0}" srcOrd="4" destOrd="0" presId="urn:microsoft.com/office/officeart/2005/8/layout/cycle4"/>
    <dgm:cxn modelId="{EC410725-67B5-4E15-8682-1C52901D66DA}" type="presParOf" srcId="{7CB76DD7-02CA-4C8D-B631-B794DC661C20}" destId="{2D2F3D8C-4646-4977-BFFE-CF89BB7A3FD0}" srcOrd="1" destOrd="0" presId="urn:microsoft.com/office/officeart/2005/8/layout/cycle4"/>
    <dgm:cxn modelId="{D39E06FD-903E-45AD-98DD-6F6D71347A54}" type="presParOf" srcId="{2D2F3D8C-4646-4977-BFFE-CF89BB7A3FD0}" destId="{19994020-7C5C-490B-8A2A-2102BF47F842}" srcOrd="0" destOrd="0" presId="urn:microsoft.com/office/officeart/2005/8/layout/cycle4"/>
    <dgm:cxn modelId="{F0475FBC-2CE3-4936-B2F4-BF30750D4248}" type="presParOf" srcId="{2D2F3D8C-4646-4977-BFFE-CF89BB7A3FD0}" destId="{426A0507-E9DB-4747-AB60-5C7B5BF7BF14}" srcOrd="1" destOrd="0" presId="urn:microsoft.com/office/officeart/2005/8/layout/cycle4"/>
    <dgm:cxn modelId="{3EBE02A2-FB69-418B-BDA6-33745FA6B840}" type="presParOf" srcId="{2D2F3D8C-4646-4977-BFFE-CF89BB7A3FD0}" destId="{280E0C8C-3143-44C4-816B-754468E83B9A}" srcOrd="2" destOrd="0" presId="urn:microsoft.com/office/officeart/2005/8/layout/cycle4"/>
    <dgm:cxn modelId="{8AE64272-75D2-4207-9FA0-11BFC1CC7A1C}" type="presParOf" srcId="{2D2F3D8C-4646-4977-BFFE-CF89BB7A3FD0}" destId="{240F312D-3CD0-402A-AFCE-0421DE6BFD38}" srcOrd="3" destOrd="0" presId="urn:microsoft.com/office/officeart/2005/8/layout/cycle4"/>
    <dgm:cxn modelId="{99B21BCE-B153-4328-B8A9-199E86D029C9}" type="presParOf" srcId="{2D2F3D8C-4646-4977-BFFE-CF89BB7A3FD0}" destId="{BCBA92B1-C688-4666-8587-5F9442BBB8C5}" srcOrd="4" destOrd="0" presId="urn:microsoft.com/office/officeart/2005/8/layout/cycle4"/>
    <dgm:cxn modelId="{08CF3103-4C34-43E6-A782-0F345CB93398}" type="presParOf" srcId="{7CB76DD7-02CA-4C8D-B631-B794DC661C20}" destId="{04C10E62-106E-4FCA-B070-E585E9F8E254}" srcOrd="2" destOrd="0" presId="urn:microsoft.com/office/officeart/2005/8/layout/cycle4"/>
    <dgm:cxn modelId="{44CF6C0D-196C-4AB3-AE83-3E38B324CE2E}" type="presParOf" srcId="{7CB76DD7-02CA-4C8D-B631-B794DC661C20}" destId="{AF584696-5978-499B-B273-A5D0A66A4316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68236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249062-DD1D-4577-AC44-72B739C9110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0061" y="4667250"/>
            <a:ext cx="230832" cy="227242"/>
          </a:xfrm>
        </p:spPr>
        <p:txBody>
          <a:bodyPr/>
          <a:lstStyle/>
          <a:p>
            <a:fld id="{C477E19C-25CF-42E0-810E-2E0451BF8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249062-DD1D-4577-AC44-72B739C9110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0061" y="4667250"/>
            <a:ext cx="230832" cy="227242"/>
          </a:xfrm>
        </p:spPr>
        <p:txBody>
          <a:bodyPr/>
          <a:lstStyle/>
          <a:p>
            <a:fld id="{C477E19C-25CF-42E0-810E-2E0451BF8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  <p:sldLayoutId id="2147483670" r:id="rId11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urok:ru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21960"/>
            <a:ext cx="7055562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  <a:r>
              <a:rPr lang="ru-RU" sz="1200" dirty="0" smtClean="0"/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финансовое просвещение </a:t>
            </a:r>
            <a:r>
              <a:rPr lang="ru-RU" sz="1200" dirty="0" smtClean="0">
                <a:solidFill>
                  <a:srgbClr val="002060"/>
                </a:solidFill>
              </a:rPr>
              <a:t>и </a:t>
            </a:r>
            <a:r>
              <a:rPr lang="ru-RU" sz="1200" dirty="0" smtClean="0">
                <a:solidFill>
                  <a:srgbClr val="002060"/>
                </a:solidFill>
              </a:rPr>
              <a:t>финансовая безопасность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/>
              <a:t>Наименование </a:t>
            </a:r>
            <a:r>
              <a:rPr lang="ru-RU" sz="1200" dirty="0"/>
              <a:t>субъекта  </a:t>
            </a:r>
            <a:r>
              <a:rPr lang="ru-RU" sz="1200" dirty="0" smtClean="0"/>
              <a:t> -</a:t>
            </a:r>
            <a:r>
              <a:rPr lang="ru-RU" sz="1200" dirty="0" smtClean="0">
                <a:solidFill>
                  <a:srgbClr val="002060"/>
                </a:solidFill>
              </a:rPr>
              <a:t>Калужская область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/>
              <a:t>Автор практики: </a:t>
            </a:r>
            <a:r>
              <a:rPr lang="ru-RU" sz="1200" dirty="0" smtClean="0">
                <a:solidFill>
                  <a:srgbClr val="002060"/>
                </a:solidFill>
              </a:rPr>
              <a:t>Муниципальное общеобразовательное учреждение «Средняя общеобразовательная школа д. </a:t>
            </a:r>
            <a:r>
              <a:rPr lang="ru-RU" sz="1200" dirty="0" err="1" smtClean="0">
                <a:solidFill>
                  <a:srgbClr val="002060"/>
                </a:solidFill>
              </a:rPr>
              <a:t>Кривское</a:t>
            </a:r>
            <a:r>
              <a:rPr lang="ru-RU" sz="1200" dirty="0" smtClean="0">
                <a:solidFill>
                  <a:srgbClr val="002060"/>
                </a:solidFill>
              </a:rPr>
              <a:t> имени В.В.Мигунова» Боровского района Калужской области</a:t>
            </a:r>
            <a:r>
              <a:rPr lang="ru-RU" sz="1200" dirty="0" smtClean="0">
                <a:solidFill>
                  <a:srgbClr val="002060"/>
                </a:solidFill>
              </a:rPr>
              <a:t>. 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 Калинина Елена </a:t>
            </a:r>
            <a:r>
              <a:rPr lang="ru-RU" sz="1200" dirty="0" smtClean="0">
                <a:solidFill>
                  <a:srgbClr val="002060"/>
                </a:solidFill>
              </a:rPr>
              <a:t>Михайловна, заместитель </a:t>
            </a:r>
            <a:r>
              <a:rPr lang="ru-RU" sz="1200" dirty="0" smtClean="0">
                <a:solidFill>
                  <a:srgbClr val="002060"/>
                </a:solidFill>
              </a:rPr>
              <a:t>директора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1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84843869515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(89038125667)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lena-kalin@yandex.ru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989" y="1235676"/>
            <a:ext cx="5548184" cy="11851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Формирование </a:t>
            </a:r>
            <a:r>
              <a:rPr lang="ru-RU" dirty="0" smtClean="0">
                <a:solidFill>
                  <a:srgbClr val="C00000"/>
                </a:solidFill>
              </a:rPr>
              <a:t>основ финансовой грамотности у школьников посредством интерактивного обучения и проектной </a:t>
            </a:r>
            <a:r>
              <a:rPr lang="ru-RU" dirty="0" smtClean="0">
                <a:solidFill>
                  <a:srgbClr val="C00000"/>
                </a:solidFill>
              </a:rPr>
              <a:t>деятельности.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247581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региона и (или) региональной программы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60718"/>
          <a:ext cx="9144000" cy="482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60717"/>
            <a:ext cx="792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модель формирования финансовой грамотности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3309" y="193867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2993" y="655532"/>
            <a:ext cx="42507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100%-доля  обучающихся,  изучающих основы финансовой грамотности и финансовой культуры в рамках общеобразовательных предметов.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100%- доля детей 1-11 классов, охваченных программами   внеурочной деятельности  и дополнительного образования по финансовой грамотности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100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обучающихся вовлечены   в  мероприятия   финансовой направленности (олимпиады,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онлайн-уроки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онлайн-игры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конкурсы, интеллектуальные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90% родителей (законных представителей) удовлетворены  качеством образовательных услуг в направлении формирования финансовой грамотности обучающихся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2" descr="C:\Users\Admin\Desktop\image-16-01-24-02-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97" y="840259"/>
            <a:ext cx="3150973" cy="2044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AutoShape 3" descr="https://mail.yandex.ru/message_part/uqj_zA6nHVc.jpg?_uid=31125207&amp;hid=1.1.6&amp;ids=186054959605771264&amp;name=uqj_zA6nHVc.jpg&amp;yandex_class=yandex_inline_content_320.mail:31125207.E12908502:817177455106951439242002257685_1.1.6_1860549596057712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3" name="AutoShape 5" descr="https://mail.yandex.ru/message_part/uqj_zA6nHVc.jpg?_uid=31125207&amp;hid=1.1.6&amp;ids=186054959605771264&amp;name=uqj_zA6nHVc.jpg&amp;yandex_class=yandex_inline_content_320.mail:31125207.E12908502:817177455106951439242002257685_1.1.6_1860549596057712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3" descr="C:\Users\admin\Desktop\uqj_zA6nHV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5231" y="3045425"/>
            <a:ext cx="2619632" cy="198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2993" y="3282255"/>
            <a:ext cx="33784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Сформированы финансовые компетенции: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15%- полноценно  используют все финансовые  инструменты 30%- используют  все финансовые  инструменты  на базовом уровне.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50%- имеют базовые понятия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5%  имеют минимальные понятия.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52" y="3045425"/>
            <a:ext cx="1987445" cy="209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48" y="210156"/>
            <a:ext cx="6888265" cy="682727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268" y="892883"/>
            <a:ext cx="6115983" cy="34861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Учащиеся  </a:t>
            </a:r>
            <a:r>
              <a:rPr lang="ru-RU" b="1" dirty="0" smtClean="0">
                <a:solidFill>
                  <a:srgbClr val="002060"/>
                </a:solidFill>
              </a:rPr>
              <a:t>школы - </a:t>
            </a:r>
            <a:r>
              <a:rPr lang="ru-RU" b="1" u="sng" dirty="0" smtClean="0">
                <a:solidFill>
                  <a:srgbClr val="002060"/>
                </a:solidFill>
              </a:rPr>
              <a:t>победители и призеры </a:t>
            </a:r>
            <a:r>
              <a:rPr lang="ru-RU" b="1" dirty="0" smtClean="0">
                <a:solidFill>
                  <a:srgbClr val="002060"/>
                </a:solidFill>
              </a:rPr>
              <a:t>муниципального и регионального этапов Всероссийской олимпиады школьников по истории, обществознанию, экономике; победители заочного </a:t>
            </a:r>
            <a:r>
              <a:rPr lang="ru-RU" b="1" dirty="0" smtClean="0">
                <a:solidFill>
                  <a:srgbClr val="002060"/>
                </a:solidFill>
              </a:rPr>
              <a:t>этапа Всероссийской  </a:t>
            </a:r>
            <a:r>
              <a:rPr lang="ru-RU" b="1" dirty="0" smtClean="0">
                <a:solidFill>
                  <a:srgbClr val="002060"/>
                </a:solidFill>
              </a:rPr>
              <a:t>олимпиады «</a:t>
            </a:r>
            <a:r>
              <a:rPr lang="ru-RU" b="1" dirty="0" err="1" smtClean="0">
                <a:solidFill>
                  <a:srgbClr val="002060"/>
                </a:solidFill>
              </a:rPr>
              <a:t>Финатлон</a:t>
            </a:r>
            <a:r>
              <a:rPr lang="ru-RU" b="1" dirty="0" smtClean="0">
                <a:solidFill>
                  <a:srgbClr val="002060"/>
                </a:solidFill>
              </a:rPr>
              <a:t>», победители   </a:t>
            </a:r>
            <a:r>
              <a:rPr lang="ru-RU" b="1" dirty="0" smtClean="0">
                <a:solidFill>
                  <a:srgbClr val="002060"/>
                </a:solidFill>
              </a:rPr>
              <a:t>регионального этапа турнира «Кредит? Вклад</a:t>
            </a:r>
            <a:r>
              <a:rPr lang="ru-RU" b="1" dirty="0" smtClean="0">
                <a:solidFill>
                  <a:srgbClr val="002060"/>
                </a:solidFill>
              </a:rPr>
              <a:t>!», проходившего под эгидой Дня банковского работника, призеры Всероссийской </a:t>
            </a:r>
            <a:r>
              <a:rPr lang="ru-RU" b="1" dirty="0" err="1" smtClean="0">
                <a:solidFill>
                  <a:srgbClr val="002060"/>
                </a:solidFill>
              </a:rPr>
              <a:t>онлайн-олимпиады</a:t>
            </a:r>
            <a:r>
              <a:rPr lang="ru-RU" b="1" dirty="0" smtClean="0">
                <a:solidFill>
                  <a:srgbClr val="002060"/>
                </a:solidFill>
              </a:rPr>
              <a:t> по финансовой грамотности.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Школа-победитель  </a:t>
            </a:r>
            <a:r>
              <a:rPr lang="ru-RU" b="1" u="sng" dirty="0" smtClean="0">
                <a:solidFill>
                  <a:srgbClr val="002060"/>
                </a:solidFill>
              </a:rPr>
              <a:t>Конкурсного отбора </a:t>
            </a:r>
            <a:r>
              <a:rPr lang="ru-RU" b="1" dirty="0" smtClean="0">
                <a:solidFill>
                  <a:srgbClr val="002060"/>
                </a:solidFill>
              </a:rPr>
              <a:t>лучших практик общеобразовательных организаций , находящихся на территории Калужской области , по реализации современных моделей формирования финансово грамотного поведения участников образовательных отношений в 2020 году.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Учитель </a:t>
            </a:r>
            <a:r>
              <a:rPr lang="ru-RU" b="1" dirty="0" smtClean="0">
                <a:solidFill>
                  <a:srgbClr val="002060"/>
                </a:solidFill>
              </a:rPr>
              <a:t>школы Калинина Е.М.- </a:t>
            </a:r>
            <a:r>
              <a:rPr lang="ru-RU" b="1" u="sng" dirty="0" smtClean="0">
                <a:solidFill>
                  <a:srgbClr val="002060"/>
                </a:solidFill>
              </a:rPr>
              <a:t>победитель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регионального </a:t>
            </a:r>
            <a:r>
              <a:rPr lang="ru-RU" b="1" dirty="0" smtClean="0">
                <a:solidFill>
                  <a:srgbClr val="002060"/>
                </a:solidFill>
              </a:rPr>
              <a:t>этапа </a:t>
            </a:r>
            <a:r>
              <a:rPr lang="ru-RU" b="1" dirty="0" smtClean="0">
                <a:solidFill>
                  <a:srgbClr val="002060"/>
                </a:solidFill>
              </a:rPr>
              <a:t> Всероссийского конкурса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 профессионального </a:t>
            </a:r>
            <a:r>
              <a:rPr lang="ru-RU" b="1" dirty="0" smtClean="0">
                <a:solidFill>
                  <a:srgbClr val="002060"/>
                </a:solidFill>
              </a:rPr>
              <a:t>мастерства </a:t>
            </a:r>
            <a:r>
              <a:rPr lang="ru-RU" b="1" dirty="0" smtClean="0">
                <a:solidFill>
                  <a:srgbClr val="002060"/>
                </a:solidFill>
              </a:rPr>
              <a:t>педагогов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финансовой </a:t>
            </a:r>
            <a:r>
              <a:rPr lang="ru-RU" b="1" dirty="0" smtClean="0">
                <a:solidFill>
                  <a:srgbClr val="002060"/>
                </a:solidFill>
              </a:rPr>
              <a:t>грамотности «Финансовая перемена». </a:t>
            </a:r>
          </a:p>
          <a:p>
            <a:endParaRPr lang="ru-RU" dirty="0"/>
          </a:p>
        </p:txBody>
      </p:sp>
      <p:pic>
        <p:nvPicPr>
          <p:cNvPr id="5" name="Рисунок 4" descr="C:\Users\Пользватель\Desktop\Приложение №2 УЧАСТИЕ  детей в КОНКУРСАХ\IMG_20181211_122414.jpg"/>
          <p:cNvPicPr/>
          <p:nvPr/>
        </p:nvPicPr>
        <p:blipFill>
          <a:blip r:embed="rId2" cstate="print">
            <a:lum bright="20000"/>
          </a:blip>
          <a:srcRect r="8913" b="24099"/>
          <a:stretch>
            <a:fillRect/>
          </a:stretch>
        </p:blipFill>
        <p:spPr bwMode="auto">
          <a:xfrm>
            <a:off x="288046" y="732245"/>
            <a:ext cx="2146859" cy="207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t="28124" b="8597"/>
          <a:stretch>
            <a:fillRect/>
          </a:stretch>
        </p:blipFill>
        <p:spPr bwMode="auto">
          <a:xfrm>
            <a:off x="6907428" y="3149896"/>
            <a:ext cx="1988824" cy="1660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41" t="26928" r="5687"/>
          <a:stretch/>
        </p:blipFill>
        <p:spPr>
          <a:xfrm>
            <a:off x="288045" y="2804984"/>
            <a:ext cx="2492223" cy="200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2" y="0"/>
            <a:ext cx="7212757" cy="68272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Обобщение и распространение опыта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Desktop\3FkJY_LMN5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42" y="2372608"/>
            <a:ext cx="2695833" cy="180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admin\Desktop\ni8LQRybR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42" y="520746"/>
            <a:ext cx="2533728" cy="185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4178001"/>
            <a:ext cx="404065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29.03.2024 Региональный семинар</a:t>
            </a:r>
          </a:p>
          <a:p>
            <a:pPr defTabSz="825500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 у школьников посредством интерактивного обучения и проектной деятельности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4467" y="2786272"/>
            <a:ext cx="270951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21.04.2022.Муниципальный практический семинар 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«Финансовая грамотность как компонент функциональной грамотности: подходы к разработке учебных заданий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»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b="6874"/>
          <a:stretch>
            <a:fillRect/>
          </a:stretch>
        </p:blipFill>
        <p:spPr bwMode="auto">
          <a:xfrm>
            <a:off x="6357171" y="2019863"/>
            <a:ext cx="2647427" cy="3016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Users\admin\Desktop\IMG-20220422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4467" y="574643"/>
            <a:ext cx="3027927" cy="2211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68454" y="3996860"/>
            <a:ext cx="24887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.03.2023.Муниципальный семинар 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«Ярмарка финансовых идей» (День финансовой грамотности в школе)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6923" y="862109"/>
            <a:ext cx="283767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15 публикаций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infourok</a:t>
            </a: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</a:t>
            </a:r>
            <a:r>
              <a:rPr lang="en-US" sz="1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электронном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журнале  «Современный урок»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 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2173" y="1797553"/>
            <a:ext cx="3021407" cy="3097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Содержание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№1.Доходы. Расходы. Бюджет.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№2. Деньги.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№3 Инфляция.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№4. Банки и банковские услуги.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№5.Депозиты и кредиты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№6.Налоги.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№7.Страхование.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№8.Инвестиции. Ценные бумаги.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№9.Пенсионное обеспечение.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№ 10.Финансовое мошенничество.</a:t>
            </a:r>
          </a:p>
          <a:p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7653" y="160718"/>
            <a:ext cx="5717591" cy="682727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Инструменты </a:t>
            </a:r>
            <a:r>
              <a:rPr lang="ru-RU" sz="2800" dirty="0" smtClean="0">
                <a:solidFill>
                  <a:srgbClr val="C00000"/>
                </a:solidFill>
              </a:rPr>
              <a:t>для тиражирования 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16418" name="Object 2"/>
          <p:cNvGraphicFramePr>
            <a:graphicFrameLocks noChangeAspect="1"/>
          </p:cNvGraphicFramePr>
          <p:nvPr/>
        </p:nvGraphicFramePr>
        <p:xfrm>
          <a:off x="3645243" y="843445"/>
          <a:ext cx="2363787" cy="3385752"/>
        </p:xfrm>
        <a:graphic>
          <a:graphicData uri="http://schemas.openxmlformats.org/presentationml/2006/ole">
            <p:oleObj spid="_x0000_s2050" name="Acrobat Document" r:id="rId3" imgW="5393880" imgH="7656840" progId="AcroExch.Document.11">
              <p:embed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6415746" y="843445"/>
          <a:ext cx="2458995" cy="3385752"/>
        </p:xfrm>
        <a:graphic>
          <a:graphicData uri="http://schemas.openxmlformats.org/presentationml/2006/ole">
            <p:oleObj spid="_x0000_s2052" name="Acrobat Document" r:id="rId4" imgW="5393880" imgH="7656840" progId="AcroExch.Document.11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2173" y="843445"/>
            <a:ext cx="343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материалы для реализации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 финансового просвещения и финансовой безопасности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3580" y="4229197"/>
            <a:ext cx="56411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тетрадь  «Основы финансовой грамотности  в курсе истории России  и краеведения в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веках»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тетрадь  «Основы финансовой грамотности  в курсе истории России  и краеведения в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XVIII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веке»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III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571</Words>
  <Application>Microsoft Office PowerPoint</Application>
  <PresentationFormat>Экран (16:9)</PresentationFormat>
  <Paragraphs>60</Paragraphs>
  <Slides>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White</vt:lpstr>
      <vt:lpstr>Acrobat Document</vt:lpstr>
      <vt:lpstr>Формирование основ финансовой грамотности у школьников посредством интерактивного обучения и проектной деятельности.  </vt:lpstr>
      <vt:lpstr>Слайд 2</vt:lpstr>
      <vt:lpstr>Слайд 3</vt:lpstr>
      <vt:lpstr>Достигнутые результаты </vt:lpstr>
      <vt:lpstr>Обобщение и распространение опыта</vt:lpstr>
      <vt:lpstr>Инструменты для тиражирования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63</cp:revision>
  <dcterms:modified xsi:type="dcterms:W3CDTF">2024-04-19T11:45:47Z</dcterms:modified>
</cp:coreProperties>
</file>