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1" r:id="rId4"/>
    <p:sldId id="264" r:id="rId5"/>
    <p:sldId id="260" r:id="rId6"/>
    <p:sldId id="259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06" d="100"/>
          <a:sy n="106" d="100"/>
        </p:scale>
        <p:origin x="-58" y="-5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35021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427357"/>
            <a:ext cx="4935400" cy="11851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Региональный стратегический проект</a:t>
            </a:r>
            <a:br>
              <a:rPr lang="ru-RU" dirty="0"/>
            </a:br>
            <a:r>
              <a:rPr lang="ru-RU" dirty="0"/>
              <a:t>«Молодой предприниматель 1.0»</a:t>
            </a:r>
          </a:p>
        </p:txBody>
      </p:sp>
      <p:pic>
        <p:nvPicPr>
          <p:cNvPr id="7" name="Picture 2" descr="C:\Users\Razgulyaeva_OR\Desktop\всё для презентаций\OIGVO_logo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44" y="138580"/>
            <a:ext cx="695138" cy="8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407919" y="4093347"/>
            <a:ext cx="6350680" cy="80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200" dirty="0" smtClean="0"/>
              <a:t>Направление практики: </a:t>
            </a:r>
            <a:r>
              <a:rPr lang="ru-RU" sz="1200" b="0" dirty="0"/>
              <a:t>финансовое просвещение детей и </a:t>
            </a:r>
            <a:r>
              <a:rPr lang="ru-RU" sz="1200" b="0" dirty="0" smtClean="0"/>
              <a:t>молодежи</a:t>
            </a:r>
          </a:p>
          <a:p>
            <a:pPr hangingPunct="1"/>
            <a:r>
              <a:rPr lang="ru-RU" sz="1200" dirty="0" smtClean="0"/>
              <a:t>Наименование субъекта: </a:t>
            </a:r>
            <a:r>
              <a:rPr lang="ru-RU" sz="1200" b="0" dirty="0" smtClean="0"/>
              <a:t>Вологодская область</a:t>
            </a:r>
            <a:r>
              <a:rPr lang="ru-RU" sz="1200" dirty="0" smtClean="0"/>
              <a:t>  </a:t>
            </a:r>
          </a:p>
          <a:p>
            <a:pPr hangingPunct="1"/>
            <a:r>
              <a:rPr lang="ru-RU" sz="1200" dirty="0" smtClean="0"/>
              <a:t>Автор практики: </a:t>
            </a:r>
            <a:r>
              <a:rPr lang="ru-RU" sz="1200" b="0" dirty="0"/>
              <a:t>АОУ ДО ВО "Региональный центр дополнительного образования </a:t>
            </a:r>
            <a:r>
              <a:rPr lang="ru-RU" sz="1200" b="0" dirty="0" smtClean="0"/>
              <a:t>детей«</a:t>
            </a:r>
            <a:br>
              <a:rPr lang="ru-RU" sz="1200" b="0" dirty="0" smtClean="0"/>
            </a:br>
            <a:r>
              <a:rPr lang="ru-RU" sz="1200" b="0" dirty="0" smtClean="0"/>
              <a:t>директор </a:t>
            </a:r>
            <a:r>
              <a:rPr lang="ru-RU" sz="1200" b="0" dirty="0"/>
              <a:t>– Проничева Ольга Борисовна, </a:t>
            </a:r>
            <a:r>
              <a:rPr lang="ru-RU" sz="1200" b="0" dirty="0" smtClean="0"/>
              <a:t>8 (8172) 28-69-01, </a:t>
            </a:r>
            <a:r>
              <a:rPr lang="en-US" sz="1200" b="0" dirty="0"/>
              <a:t>director@rcdod35.ru</a:t>
            </a:r>
          </a:p>
        </p:txBody>
      </p:sp>
      <p:pic>
        <p:nvPicPr>
          <p:cNvPr id="1026" name="Picture 2" descr="https://rcdod.edu35.ru/images/icon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162" y="156510"/>
            <a:ext cx="1742003" cy="7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88839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 smtClean="0"/>
              <a:t>Региональный стратегический проект</a:t>
            </a:r>
            <a:br>
              <a:rPr lang="ru-RU" sz="2400" dirty="0" smtClean="0"/>
            </a:br>
            <a:r>
              <a:rPr lang="ru-RU" sz="2400" dirty="0" smtClean="0"/>
              <a:t>«Молодой предприниматель 1.0»</a:t>
            </a:r>
            <a:endParaRPr lang="ru-RU" sz="2400" dirty="0"/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924"/>
            <a:ext cx="3137646" cy="2371522"/>
          </a:xfrm>
        </p:spPr>
        <p:txBody>
          <a:bodyPr/>
          <a:lstStyle/>
          <a:p>
            <a:pPr marL="0" indent="0">
              <a:buNone/>
            </a:pPr>
            <a:r>
              <a:rPr lang="ru-RU" sz="1500" dirty="0"/>
              <a:t>Региональный стратегический проект «Молодой предприниматель 1.0» Вологодской области реализуется в рамках социально-гуманитарной </a:t>
            </a:r>
            <a:r>
              <a:rPr lang="ru-RU" sz="1500" dirty="0" smtClean="0"/>
              <a:t>направленности и состоит из:</a:t>
            </a:r>
            <a:endParaRPr lang="ru-RU" sz="1500" dirty="0"/>
          </a:p>
          <a:p>
            <a:pPr marL="0" indent="0">
              <a:buNone/>
            </a:pPr>
            <a:r>
              <a:rPr lang="ru-RU" sz="1500" dirty="0" smtClean="0"/>
              <a:t>- </a:t>
            </a:r>
            <a:r>
              <a:rPr lang="ru-RU" sz="1500" dirty="0"/>
              <a:t>дополнительной общеобразовательной общеразвивающей программы «Молодой предприниматель 1.0</a:t>
            </a:r>
            <a:r>
              <a:rPr lang="ru-RU" sz="1500" dirty="0" smtClean="0"/>
              <a:t>»</a:t>
            </a:r>
          </a:p>
          <a:p>
            <a:pPr marL="0" indent="0">
              <a:buNone/>
            </a:pPr>
            <a:r>
              <a:rPr lang="ru-RU" sz="1500" dirty="0" smtClean="0"/>
              <a:t>- областного фестиваля «Молодой предприниматель 1.0»</a:t>
            </a:r>
          </a:p>
          <a:p>
            <a:pPr marL="0" indent="0">
              <a:buNone/>
            </a:pPr>
            <a:r>
              <a:rPr lang="ru-RU" sz="1500" dirty="0" smtClean="0"/>
              <a:t>- областной профильной смены «Молодой предприниматель 1.0»</a:t>
            </a:r>
            <a:endParaRPr lang="ru-RU" sz="1500" dirty="0"/>
          </a:p>
        </p:txBody>
      </p:sp>
      <p:pic>
        <p:nvPicPr>
          <p:cNvPr id="2051" name="Picture 3" descr="C:\Users\Razgulyaeva_OR\Desktop\2024-04-08_12-09-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392" y="1229644"/>
            <a:ext cx="5141873" cy="301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44014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 smtClean="0"/>
              <a:t>Региональный стратегический проект</a:t>
            </a:r>
            <a:br>
              <a:rPr lang="ru-RU" sz="2400" dirty="0" smtClean="0"/>
            </a:br>
            <a:r>
              <a:rPr lang="ru-RU" sz="2400" dirty="0" smtClean="0"/>
              <a:t>«Молодой предприниматель 1.0»</a:t>
            </a:r>
            <a:endParaRPr lang="ru-RU" sz="2400" dirty="0"/>
          </a:p>
        </p:txBody>
      </p:sp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7" y="1139274"/>
            <a:ext cx="4706469" cy="2371522"/>
          </a:xfrm>
        </p:spPr>
        <p:txBody>
          <a:bodyPr/>
          <a:lstStyle/>
          <a:p>
            <a:pPr marL="0" indent="0">
              <a:buNone/>
            </a:pPr>
            <a:r>
              <a:rPr lang="ru-RU" sz="1350" dirty="0" smtClean="0"/>
              <a:t>Дополнительная общеобразовательная общеразвивающая программа «Молодой предприниматель 1.0» состоит из 34 часов, реализуется в заочной форме с использованием дистанционных образовательных технологий и электронных средств обучения.</a:t>
            </a:r>
          </a:p>
          <a:p>
            <a:pPr marL="0" indent="0">
              <a:buNone/>
            </a:pPr>
            <a:r>
              <a:rPr lang="ru-RU" sz="1350" dirty="0" smtClean="0"/>
              <a:t>Программа включает три блока занятий:</a:t>
            </a:r>
          </a:p>
          <a:p>
            <a:r>
              <a:rPr lang="ru-RU" sz="1350" dirty="0" smtClean="0"/>
              <a:t>занятия, посвященные общим темам о предпринимательстве (финансовая грамотность, юридические основы бизнеса, идеи бизнеса, бизнес-планирование, составление сметы),</a:t>
            </a:r>
          </a:p>
          <a:p>
            <a:r>
              <a:rPr lang="ru-RU" sz="1350" dirty="0" smtClean="0"/>
              <a:t>занятия об особенностях некоторых направлений бизнеса (производство, сельское хозяйство, сфера IT, сфера услуг, социальный бизнес),</a:t>
            </a:r>
          </a:p>
          <a:p>
            <a:r>
              <a:rPr lang="ru-RU" sz="1350" dirty="0" smtClean="0"/>
              <a:t>занятия с наставниками по разработке бизнес-проекта (мотивационные встречи, лидерство, инвестиции, деловая игра).</a:t>
            </a:r>
          </a:p>
          <a:p>
            <a:pPr marL="0" indent="0">
              <a:buNone/>
            </a:pPr>
            <a:r>
              <a:rPr lang="ru-RU" sz="1350" dirty="0" smtClean="0"/>
              <a:t>Спикерами программы выступают действующие предприниматели Вологодской области, а также представители некоммерческих организаций и органов власти.</a:t>
            </a:r>
            <a:endParaRPr lang="ru-RU" sz="1350" dirty="0"/>
          </a:p>
        </p:txBody>
      </p:sp>
      <p:pic>
        <p:nvPicPr>
          <p:cNvPr id="2050" name="Picture 2" descr="https://sun9-39.userapi.com/impf/nR_wPEl9rCyJY2fZqdTjjuH15WIE0fo5_W9mTg/Pxs_cEIOdVE.jpg?size=1280x853&amp;quality=96&amp;sign=76b22eeda462a6d8b78913de84154978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7" t="16900" r="26657" b="5015"/>
          <a:stretch/>
        </p:blipFill>
        <p:spPr bwMode="auto">
          <a:xfrm>
            <a:off x="5087805" y="1034733"/>
            <a:ext cx="3835529" cy="38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945" y="2873772"/>
            <a:ext cx="32990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/>
              <a:t>Итогом участия в программе является написание бизнес-идеи, которую участники представляют на защите в прямом эфире в реальном времени. На защите присутствуют педагоги программы и эксперты в области предпринимательства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88839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 smtClean="0"/>
              <a:t>Региональный стратегический проект</a:t>
            </a:r>
            <a:br>
              <a:rPr lang="ru-RU" sz="2400" dirty="0" smtClean="0"/>
            </a:br>
            <a:r>
              <a:rPr lang="ru-RU" sz="2400" dirty="0" smtClean="0"/>
              <a:t>«Молодой предприниматель 1.0»</a:t>
            </a:r>
            <a:endParaRPr lang="ru-RU" sz="2400" dirty="0"/>
          </a:p>
        </p:txBody>
      </p:sp>
      <p:pic>
        <p:nvPicPr>
          <p:cNvPr id="5" name="Picture 2" descr="https://sun9-26.userapi.com/impf/gvgunn6ZbfvQWSzYnkB5LdUpYO5yrLRmXWaFfg/cYjqs7_J4wo.jpg?size=1280x853&amp;quality=96&amp;sign=8eba5be791b04c429390bfcd5b9bbf6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317" y="1306786"/>
            <a:ext cx="5113057" cy="34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945" y="1575300"/>
            <a:ext cx="3169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Областной фестиваль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«</a:t>
            </a:r>
            <a:r>
              <a:rPr lang="ru-RU" sz="1400" dirty="0">
                <a:solidFill>
                  <a:srgbClr val="0070C0"/>
                </a:solidFill>
              </a:rPr>
              <a:t>Молодой предприниматель 1.0»</a:t>
            </a:r>
          </a:p>
        </p:txBody>
      </p:sp>
    </p:spTree>
    <p:extLst>
      <p:ext uri="{BB962C8B-B14F-4D97-AF65-F5344CB8AC3E}">
        <p14:creationId xmlns:p14="http://schemas.microsoft.com/office/powerpoint/2010/main" xmlns="" val="8196884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488" y="2462221"/>
            <a:ext cx="3092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 smtClean="0"/>
              <a:t>Обучающиеся</a:t>
            </a:r>
            <a:r>
              <a:rPr lang="ru-RU" sz="1400" dirty="0"/>
              <a:t>, наиболее проявившие себя в ходе реализации программы и защиты проекта, становятся участниками профильной смене «Молодой предприниматель 1.0» на базе детского оздоровительно-образовательного центра «Лесная сказка».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52405" y="288839"/>
            <a:ext cx="4935400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 smtClean="0"/>
              <a:t>Региональный стратегический проект</a:t>
            </a:r>
            <a:br>
              <a:rPr lang="ru-RU" sz="2400" dirty="0" smtClean="0"/>
            </a:br>
            <a:r>
              <a:rPr lang="ru-RU" sz="2400" dirty="0" smtClean="0"/>
              <a:t>«Молодой предприниматель 1.0»</a:t>
            </a:r>
            <a:endParaRPr lang="ru-RU" sz="2400" dirty="0"/>
          </a:p>
        </p:txBody>
      </p:sp>
      <p:pic>
        <p:nvPicPr>
          <p:cNvPr id="1028" name="Picture 4" descr="https://sun9-22.userapi.com/impf/6dWkE1BFseMECSdN-wkajGHQdKDwnr4pHgjTTw/3z7MBjCDFZ4.jpg?size=1024x682&amp;quality=96&amp;sign=1f6a5840e2b2730c041e2d6943907da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283" y="1303612"/>
            <a:ext cx="5113057" cy="34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8944" y="1474005"/>
            <a:ext cx="3169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Областная профильная смена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«</a:t>
            </a:r>
            <a:r>
              <a:rPr lang="ru-RU" sz="1400" dirty="0">
                <a:solidFill>
                  <a:srgbClr val="0070C0"/>
                </a:solidFill>
              </a:rPr>
              <a:t>Молодой предприниматель 1.0»</a:t>
            </a:r>
          </a:p>
        </p:txBody>
      </p:sp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293" y="548820"/>
            <a:ext cx="64814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/>
              <a:t>За период реализации программы с 2021 по 2023 </a:t>
            </a:r>
            <a:r>
              <a:rPr lang="ru-RU" sz="1600" dirty="0" smtClean="0"/>
              <a:t>год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ней приняли </a:t>
            </a:r>
            <a:r>
              <a:rPr lang="ru-RU" sz="1600" dirty="0" smtClean="0"/>
              <a:t>участие:</a:t>
            </a:r>
          </a:p>
          <a:p>
            <a:pPr algn="l"/>
            <a:r>
              <a:rPr lang="ru-RU" sz="1050" dirty="0" smtClean="0"/>
              <a:t> </a:t>
            </a:r>
            <a:endParaRPr lang="ru-RU" sz="1050" dirty="0"/>
          </a:p>
          <a:p>
            <a:pPr lvl="0" algn="l"/>
            <a:r>
              <a:rPr lang="ru-RU" sz="1600" dirty="0"/>
              <a:t>- 26 муниципальных округов/районов и два городских округа: г. Вологда и г. Череповец;</a:t>
            </a:r>
          </a:p>
          <a:p>
            <a:pPr lvl="0" algn="l"/>
            <a:r>
              <a:rPr lang="ru-RU" sz="1600" dirty="0"/>
              <a:t>- 86 общеобразовательных организаций;</a:t>
            </a:r>
          </a:p>
          <a:p>
            <a:pPr lvl="0" algn="l"/>
            <a:r>
              <a:rPr lang="ru-RU" sz="1600" dirty="0" smtClean="0"/>
              <a:t>- 3198 обучающихся</a:t>
            </a:r>
          </a:p>
          <a:p>
            <a:pPr lvl="0" algn="l"/>
            <a:endParaRPr lang="ru-RU" sz="1600" dirty="0" smtClean="0"/>
          </a:p>
          <a:p>
            <a:pPr lvl="0" algn="l"/>
            <a:endParaRPr lang="ru-RU" sz="1600" dirty="0" smtClean="0"/>
          </a:p>
          <a:p>
            <a:pPr lvl="0" algn="l"/>
            <a:endParaRPr lang="ru-RU" sz="1600" dirty="0" smtClean="0"/>
          </a:p>
          <a:p>
            <a:pPr lvl="0" algn="l"/>
            <a:endParaRPr lang="ru-RU" sz="1600" dirty="0"/>
          </a:p>
          <a:p>
            <a:pPr algn="l"/>
            <a:r>
              <a:rPr lang="ru-RU" sz="1600" dirty="0" smtClean="0"/>
              <a:t>У </a:t>
            </a:r>
            <a:r>
              <a:rPr lang="ru-RU" sz="1600" dirty="0"/>
              <a:t>учащихся сформированы знания и практические навыки по основам предпринимательской деятельности, менеджмента, коммерции, рекламе, проектно-исследовательской деятельности, составление бизнес-планов, умение быстро адаптироваться к изменяющимся условиям, способность к риску. </a:t>
            </a:r>
          </a:p>
        </p:txBody>
      </p:sp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275</Words>
  <Application>Microsoft Office PowerPoint</Application>
  <PresentationFormat>Экран (16:9)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Региональный стратегический проект «Молодой предприниматель 1.0»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Шарова Наталья Владимировна</dc:creator>
  <cp:lastModifiedBy>Савченко</cp:lastModifiedBy>
  <cp:revision>68</cp:revision>
  <dcterms:modified xsi:type="dcterms:W3CDTF">2024-04-22T15:10:12Z</dcterms:modified>
</cp:coreProperties>
</file>