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6" d="100"/>
          <a:sy n="166" d="100"/>
        </p:scale>
        <p:origin x="-102" y="-4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09848"/>
            <a:ext cx="7537902" cy="109097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b="0" dirty="0"/>
              <a:t>Образовательные и просветительские проекты финансовой грамотности для взрослых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 </a:t>
            </a:r>
            <a:r>
              <a:rPr lang="ru-RU" sz="1200" b="0" dirty="0" smtClean="0"/>
              <a:t>Пермский край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Отделение по Пермскому краю Уральского главного управления Центрального банка Российской Федерации (Банк России), </a:t>
            </a:r>
            <a:r>
              <a:rPr lang="ru-RU" sz="1200" b="0" dirty="0"/>
              <a:t>Секлецова Оксана Юрьевна, 8 (342) 218-74-75, 57</a:t>
            </a:r>
            <a:r>
              <a:rPr lang="en-US" sz="1200" b="0" dirty="0"/>
              <a:t>svc_gramota@cbr.ru</a:t>
            </a:r>
            <a:endParaRPr lang="ru-RU" sz="1200" b="0" dirty="0"/>
          </a:p>
          <a:p>
            <a:r>
              <a:rPr lang="ru-RU" sz="1200" dirty="0" smtClean="0"/>
              <a:t> 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/>
              <a:t>Формирование финансовой </a:t>
            </a:r>
            <a:r>
              <a:rPr lang="ru-RU" sz="1800" b="0" dirty="0" smtClean="0"/>
              <a:t>культуры у </a:t>
            </a:r>
            <a:r>
              <a:rPr lang="ru-RU" sz="1800" b="0" dirty="0"/>
              <a:t>участников организаций </a:t>
            </a:r>
            <a:r>
              <a:rPr lang="ru-RU" sz="1800" b="0" dirty="0" smtClean="0"/>
              <a:t>территориального </a:t>
            </a:r>
            <a:r>
              <a:rPr lang="ru-RU" sz="1800" b="0" dirty="0"/>
              <a:t>общественного самоуправления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693682" y="463024"/>
            <a:ext cx="945932" cy="86628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Рисунок 6" descr="https://avatars.mds.yandex.net/i?id=547595b831eb80688b14e0e34853d77c40c6fdb5-12495433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1" y="463023"/>
            <a:ext cx="706295" cy="86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Разработчик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223404"/>
            <a:ext cx="3823249" cy="22260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Отделение по Пермскому краю </a:t>
            </a:r>
            <a:r>
              <a:rPr lang="ru-RU" dirty="0"/>
              <a:t>Уральского </a:t>
            </a:r>
            <a:r>
              <a:rPr lang="ru-RU" dirty="0" smtClean="0"/>
              <a:t>главного управления </a:t>
            </a:r>
            <a:r>
              <a:rPr lang="ru-RU" dirty="0"/>
              <a:t>Центрального банка Российской </a:t>
            </a:r>
            <a:r>
              <a:rPr lang="ru-RU" dirty="0" smtClean="0"/>
              <a:t>Федерации (Банк России)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Совет </a:t>
            </a:r>
            <a:r>
              <a:rPr lang="ru-RU" dirty="0"/>
              <a:t>муниципальных образований Пермского </a:t>
            </a:r>
            <a:r>
              <a:rPr lang="ru-RU" dirty="0" smtClean="0"/>
              <a:t>края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Министерство </a:t>
            </a:r>
            <a:r>
              <a:rPr lang="ru-RU" dirty="0"/>
              <a:t>территориального развития Пермского </a:t>
            </a:r>
            <a:r>
              <a:rPr lang="ru-RU" dirty="0" smtClean="0"/>
              <a:t>края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Ассоциация </a:t>
            </a:r>
            <a:r>
              <a:rPr lang="ru-RU" dirty="0"/>
              <a:t>«Совет ТОС и местных сообществ Пермского края»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\\s57fs03\SEOMedia$\Финансовая грамотность\Финансовая грамотность\ЗАДАНИЯ\2023\Форум ТОС\NLB03097.jpg"/>
          <p:cNvPicPr>
            <a:picLocks noGr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r="17495"/>
          <a:stretch>
            <a:fillRect/>
          </a:stretch>
        </p:blipFill>
        <p:spPr bwMode="auto">
          <a:xfrm>
            <a:off x="4456665" y="725214"/>
            <a:ext cx="3829691" cy="368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Достигнутые результаты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544088"/>
            <a:ext cx="5410549" cy="7819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sz="1400" dirty="0" smtClean="0"/>
              <a:t>Более 600 участников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ru-RU" sz="1400" dirty="0" smtClean="0"/>
              <a:t>Гостями и экспертами форума стали представители 12 регионов Российской Федерации </a:t>
            </a:r>
          </a:p>
          <a:p>
            <a:pPr marL="0" indent="0">
              <a:buNone/>
            </a:pPr>
            <a:r>
              <a:rPr lang="ru-RU" sz="1400" dirty="0"/>
              <a:t>Н</a:t>
            </a:r>
            <a:r>
              <a:rPr lang="ru-RU" sz="1400" dirty="0" smtClean="0"/>
              <a:t>овые </a:t>
            </a:r>
            <a:r>
              <a:rPr lang="ru-RU" sz="1400" dirty="0"/>
              <a:t>контакты, обмен опытом, свежие идеи и обратная связь 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pc="-75" dirty="0">
                <a:latin typeface="Arial" panose="020B0604020202020204" pitchFamily="34" charset="0"/>
              </a:rPr>
              <a:t>Контакты </a:t>
            </a:r>
            <a:r>
              <a:rPr lang="ru-RU" spc="-75" dirty="0" smtClean="0">
                <a:latin typeface="Arial" panose="020B0604020202020204" pitchFamily="34" charset="0"/>
              </a:rPr>
              <a:t/>
            </a:r>
            <a:br>
              <a:rPr lang="ru-RU" spc="-75" dirty="0" smtClean="0">
                <a:latin typeface="Arial" panose="020B0604020202020204" pitchFamily="34" charset="0"/>
              </a:rPr>
            </a:br>
            <a:r>
              <a:rPr lang="ru-RU" spc="-75" dirty="0" smtClean="0">
                <a:latin typeface="Arial" panose="020B0604020202020204" pitchFamily="34" charset="0"/>
              </a:rPr>
              <a:t>Отделения </a:t>
            </a:r>
            <a:r>
              <a:rPr lang="ru-RU" spc="-75" dirty="0">
                <a:latin typeface="Arial" panose="020B0604020202020204" pitchFamily="34" charset="0"/>
              </a:rPr>
              <a:t>по Пермскому краю Уральского главного управления </a:t>
            </a:r>
            <a:r>
              <a:rPr lang="ru-RU" spc="-75" dirty="0" smtClean="0">
                <a:latin typeface="Arial" panose="020B0604020202020204" pitchFamily="34" charset="0"/>
              </a:rPr>
              <a:t>Центрального </a:t>
            </a:r>
            <a:r>
              <a:rPr lang="ru-RU" spc="-75" dirty="0">
                <a:latin typeface="Arial" panose="020B0604020202020204" pitchFamily="34" charset="0"/>
              </a:rPr>
              <a:t>банка Российской </a:t>
            </a:r>
            <a:r>
              <a:rPr lang="ru-RU" spc="-75" dirty="0" smtClean="0">
                <a:latin typeface="Arial" panose="020B0604020202020204" pitchFamily="34" charset="0"/>
              </a:rPr>
              <a:t>Федерации </a:t>
            </a:r>
            <a:br>
              <a:rPr lang="ru-RU" spc="-75" dirty="0" smtClean="0">
                <a:latin typeface="Arial" panose="020B0604020202020204" pitchFamily="34" charset="0"/>
              </a:rPr>
            </a:br>
            <a:r>
              <a:rPr lang="ru-RU" spc="-75" dirty="0" smtClean="0">
                <a:latin typeface="Arial" panose="020B0604020202020204" pitchFamily="34" charset="0"/>
              </a:rPr>
              <a:t>(Банк России)</a:t>
            </a:r>
            <a:endParaRPr lang="fr-FR" spc="-75" dirty="0">
              <a:latin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3005" y="1387366"/>
            <a:ext cx="3889923" cy="24845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0257" y="1305385"/>
            <a:ext cx="5987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2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ru-RU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ru-RU" sz="12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ru-RU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Начальник экономического отдела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Ощепков Иван Алексеевич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8 (342)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218-72-56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Руководитель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направления экономического отдела 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Оксана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Юрьевна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Секлецова 8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(342) 218-74-75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145</Words>
  <Application>Microsoft Office PowerPoint</Application>
  <PresentationFormat>Экран (16:9)</PresentationFormat>
  <Paragraphs>25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Формирование финансовой культуры у участников организаций территориального общественного самоуправления </vt:lpstr>
      <vt:lpstr>Разработчик</vt:lpstr>
      <vt:lpstr>Достигнутые результаты  </vt:lpstr>
      <vt:lpstr>Контакты  Отделения по Пермскому краю Уральского главного управления Центрального банка Российской Федерации  (Банк России)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Братчикова Наталья Владимировна</dc:creator>
  <cp:lastModifiedBy>Братчикова Наталья Владимировна</cp:lastModifiedBy>
  <cp:revision>68</cp:revision>
  <dcterms:modified xsi:type="dcterms:W3CDTF">2024-04-23T11:24:22Z</dcterms:modified>
</cp:coreProperties>
</file>